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7" r:id="rId1"/>
  </p:sldMasterIdLst>
  <p:notesMasterIdLst>
    <p:notesMasterId r:id="rId35"/>
  </p:notesMasterIdLst>
  <p:sldIdLst>
    <p:sldId id="289" r:id="rId2"/>
    <p:sldId id="290" r:id="rId3"/>
    <p:sldId id="257" r:id="rId4"/>
    <p:sldId id="258" r:id="rId5"/>
    <p:sldId id="261" r:id="rId6"/>
    <p:sldId id="259" r:id="rId7"/>
    <p:sldId id="260" r:id="rId8"/>
    <p:sldId id="262" r:id="rId9"/>
    <p:sldId id="287" r:id="rId10"/>
    <p:sldId id="264" r:id="rId11"/>
    <p:sldId id="265" r:id="rId12"/>
    <p:sldId id="270" r:id="rId13"/>
    <p:sldId id="266" r:id="rId14"/>
    <p:sldId id="273" r:id="rId15"/>
    <p:sldId id="267" r:id="rId16"/>
    <p:sldId id="278" r:id="rId17"/>
    <p:sldId id="276" r:id="rId18"/>
    <p:sldId id="277" r:id="rId19"/>
    <p:sldId id="275" r:id="rId20"/>
    <p:sldId id="274" r:id="rId21"/>
    <p:sldId id="291" r:id="rId22"/>
    <p:sldId id="292" r:id="rId23"/>
    <p:sldId id="293" r:id="rId24"/>
    <p:sldId id="272" r:id="rId25"/>
    <p:sldId id="271" r:id="rId26"/>
    <p:sldId id="280" r:id="rId27"/>
    <p:sldId id="279" r:id="rId28"/>
    <p:sldId id="281" r:id="rId29"/>
    <p:sldId id="282" r:id="rId30"/>
    <p:sldId id="283" r:id="rId31"/>
    <p:sldId id="284" r:id="rId32"/>
    <p:sldId id="285" r:id="rId33"/>
    <p:sldId id="28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2DB6BB-89F4-4A90-A000-0A22539BA338}" v="1" dt="2022-02-07T02:20:52.3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101"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aowu Hu" userId="1c2ad0e2-5d15-48bc-b04e-219d9abe181a" providerId="ADAL" clId="{8C05C26F-4211-4EA7-B693-219EC7C8116E}"/>
    <pc:docChg chg="custSel addSld modSld">
      <pc:chgData name="Xiaowu Hu" userId="1c2ad0e2-5d15-48bc-b04e-219d9abe181a" providerId="ADAL" clId="{8C05C26F-4211-4EA7-B693-219EC7C8116E}" dt="2021-12-30T02:44:18.050" v="144" actId="6549"/>
      <pc:docMkLst>
        <pc:docMk/>
      </pc:docMkLst>
      <pc:sldChg chg="addSp delSp modSp new mod modClrScheme chgLayout">
        <pc:chgData name="Xiaowu Hu" userId="1c2ad0e2-5d15-48bc-b04e-219d9abe181a" providerId="ADAL" clId="{8C05C26F-4211-4EA7-B693-219EC7C8116E}" dt="2021-12-30T02:44:18.050" v="144" actId="6549"/>
        <pc:sldMkLst>
          <pc:docMk/>
          <pc:sldMk cId="2192831017" sldId="290"/>
        </pc:sldMkLst>
        <pc:spChg chg="del mod ord">
          <ac:chgData name="Xiaowu Hu" userId="1c2ad0e2-5d15-48bc-b04e-219d9abe181a" providerId="ADAL" clId="{8C05C26F-4211-4EA7-B693-219EC7C8116E}" dt="2021-12-29T02:10:22.735" v="1" actId="700"/>
          <ac:spMkLst>
            <pc:docMk/>
            <pc:sldMk cId="2192831017" sldId="290"/>
            <ac:spMk id="2" creationId="{5F22BBE2-F347-4269-9415-D3C2BC711EE6}"/>
          </ac:spMkLst>
        </pc:spChg>
        <pc:spChg chg="del mod ord">
          <ac:chgData name="Xiaowu Hu" userId="1c2ad0e2-5d15-48bc-b04e-219d9abe181a" providerId="ADAL" clId="{8C05C26F-4211-4EA7-B693-219EC7C8116E}" dt="2021-12-29T02:10:22.735" v="1" actId="700"/>
          <ac:spMkLst>
            <pc:docMk/>
            <pc:sldMk cId="2192831017" sldId="290"/>
            <ac:spMk id="3" creationId="{DAB397D2-F52B-486F-B887-37EA9E589C02}"/>
          </ac:spMkLst>
        </pc:spChg>
        <pc:spChg chg="add del mod ord">
          <ac:chgData name="Xiaowu Hu" userId="1c2ad0e2-5d15-48bc-b04e-219d9abe181a" providerId="ADAL" clId="{8C05C26F-4211-4EA7-B693-219EC7C8116E}" dt="2021-12-29T02:10:33.367" v="2" actId="700"/>
          <ac:spMkLst>
            <pc:docMk/>
            <pc:sldMk cId="2192831017" sldId="290"/>
            <ac:spMk id="4" creationId="{6B443C0A-1EA2-45BC-BDF2-F50ED15513E6}"/>
          </ac:spMkLst>
        </pc:spChg>
        <pc:spChg chg="add del mod ord">
          <ac:chgData name="Xiaowu Hu" userId="1c2ad0e2-5d15-48bc-b04e-219d9abe181a" providerId="ADAL" clId="{8C05C26F-4211-4EA7-B693-219EC7C8116E}" dt="2021-12-29T02:10:33.367" v="2" actId="700"/>
          <ac:spMkLst>
            <pc:docMk/>
            <pc:sldMk cId="2192831017" sldId="290"/>
            <ac:spMk id="5" creationId="{34294738-FF74-475E-854D-63934C637AF4}"/>
          </ac:spMkLst>
        </pc:spChg>
        <pc:spChg chg="add del mod ord">
          <ac:chgData name="Xiaowu Hu" userId="1c2ad0e2-5d15-48bc-b04e-219d9abe181a" providerId="ADAL" clId="{8C05C26F-4211-4EA7-B693-219EC7C8116E}" dt="2021-12-29T02:10:48.187" v="3" actId="700"/>
          <ac:spMkLst>
            <pc:docMk/>
            <pc:sldMk cId="2192831017" sldId="290"/>
            <ac:spMk id="6" creationId="{000825EC-749E-4827-92C8-C55DF6665E4E}"/>
          </ac:spMkLst>
        </pc:spChg>
        <pc:spChg chg="add del mod ord">
          <ac:chgData name="Xiaowu Hu" userId="1c2ad0e2-5d15-48bc-b04e-219d9abe181a" providerId="ADAL" clId="{8C05C26F-4211-4EA7-B693-219EC7C8116E}" dt="2021-12-29T02:10:48.187" v="3" actId="700"/>
          <ac:spMkLst>
            <pc:docMk/>
            <pc:sldMk cId="2192831017" sldId="290"/>
            <ac:spMk id="7" creationId="{34AF7505-806F-44CD-88CC-211A065B80B3}"/>
          </ac:spMkLst>
        </pc:spChg>
        <pc:spChg chg="add mod ord">
          <ac:chgData name="Xiaowu Hu" userId="1c2ad0e2-5d15-48bc-b04e-219d9abe181a" providerId="ADAL" clId="{8C05C26F-4211-4EA7-B693-219EC7C8116E}" dt="2021-12-30T02:44:03.293" v="101" actId="20577"/>
          <ac:spMkLst>
            <pc:docMk/>
            <pc:sldMk cId="2192831017" sldId="290"/>
            <ac:spMk id="8" creationId="{F6E74559-5FCC-4D43-8460-4529361979AF}"/>
          </ac:spMkLst>
        </pc:spChg>
        <pc:spChg chg="add mod ord">
          <ac:chgData name="Xiaowu Hu" userId="1c2ad0e2-5d15-48bc-b04e-219d9abe181a" providerId="ADAL" clId="{8C05C26F-4211-4EA7-B693-219EC7C8116E}" dt="2021-12-30T02:44:18.050" v="144" actId="6549"/>
          <ac:spMkLst>
            <pc:docMk/>
            <pc:sldMk cId="2192831017" sldId="290"/>
            <ac:spMk id="9" creationId="{26542168-07CE-4804-8D45-BB12A69D4311}"/>
          </ac:spMkLst>
        </pc:spChg>
      </pc:sldChg>
    </pc:docChg>
  </pc:docChgLst>
  <pc:docChgLst>
    <pc:chgData name="Xiaowu Hu" userId="1c2ad0e2-5d15-48bc-b04e-219d9abe181a" providerId="ADAL" clId="{56AD2F16-A66A-4D87-BC65-DE6C8BF1B916}"/>
    <pc:docChg chg="undo custSel addSld delSld modSld">
      <pc:chgData name="Xiaowu Hu" userId="1c2ad0e2-5d15-48bc-b04e-219d9abe181a" providerId="ADAL" clId="{56AD2F16-A66A-4D87-BC65-DE6C8BF1B916}" dt="2021-11-29T00:45:06.819" v="7975" actId="20577"/>
      <pc:docMkLst>
        <pc:docMk/>
      </pc:docMkLst>
      <pc:sldChg chg="modSp new mod modClrScheme chgLayout">
        <pc:chgData name="Xiaowu Hu" userId="1c2ad0e2-5d15-48bc-b04e-219d9abe181a" providerId="ADAL" clId="{56AD2F16-A66A-4D87-BC65-DE6C8BF1B916}" dt="2021-11-28T13:21:46.288" v="7642" actId="121"/>
        <pc:sldMkLst>
          <pc:docMk/>
          <pc:sldMk cId="3637697675" sldId="256"/>
        </pc:sldMkLst>
        <pc:spChg chg="mod ord">
          <ac:chgData name="Xiaowu Hu" userId="1c2ad0e2-5d15-48bc-b04e-219d9abe181a" providerId="ADAL" clId="{56AD2F16-A66A-4D87-BC65-DE6C8BF1B916}" dt="2021-11-28T13:21:42.620" v="7641" actId="403"/>
          <ac:spMkLst>
            <pc:docMk/>
            <pc:sldMk cId="3637697675" sldId="256"/>
            <ac:spMk id="2" creationId="{4CFCF97D-2116-49C5-9CF2-CB7ED5FDC46D}"/>
          </ac:spMkLst>
        </pc:spChg>
        <pc:spChg chg="mod ord">
          <ac:chgData name="Xiaowu Hu" userId="1c2ad0e2-5d15-48bc-b04e-219d9abe181a" providerId="ADAL" clId="{56AD2F16-A66A-4D87-BC65-DE6C8BF1B916}" dt="2021-11-28T13:21:46.288" v="7642" actId="121"/>
          <ac:spMkLst>
            <pc:docMk/>
            <pc:sldMk cId="3637697675" sldId="256"/>
            <ac:spMk id="3" creationId="{5F6A6751-B41A-49D9-ACE9-59FD22149AE6}"/>
          </ac:spMkLst>
        </pc:spChg>
      </pc:sldChg>
      <pc:sldChg chg="addSp delSp modSp new mod">
        <pc:chgData name="Xiaowu Hu" userId="1c2ad0e2-5d15-48bc-b04e-219d9abe181a" providerId="ADAL" clId="{56AD2F16-A66A-4D87-BC65-DE6C8BF1B916}" dt="2021-11-28T07:50:18.023" v="2160"/>
        <pc:sldMkLst>
          <pc:docMk/>
          <pc:sldMk cId="788327137" sldId="257"/>
        </pc:sldMkLst>
        <pc:spChg chg="mod">
          <ac:chgData name="Xiaowu Hu" userId="1c2ad0e2-5d15-48bc-b04e-219d9abe181a" providerId="ADAL" clId="{56AD2F16-A66A-4D87-BC65-DE6C8BF1B916}" dt="2021-11-28T07:50:18.023" v="2160"/>
          <ac:spMkLst>
            <pc:docMk/>
            <pc:sldMk cId="788327137" sldId="257"/>
            <ac:spMk id="2" creationId="{75F9A1EE-4A6D-4A3F-B9E9-4F4392D07AE7}"/>
          </ac:spMkLst>
        </pc:spChg>
        <pc:spChg chg="del">
          <ac:chgData name="Xiaowu Hu" userId="1c2ad0e2-5d15-48bc-b04e-219d9abe181a" providerId="ADAL" clId="{56AD2F16-A66A-4D87-BC65-DE6C8BF1B916}" dt="2021-11-28T04:13:37.321" v="165" actId="1032"/>
          <ac:spMkLst>
            <pc:docMk/>
            <pc:sldMk cId="788327137" sldId="257"/>
            <ac:spMk id="3" creationId="{AE561ACE-486B-45C6-94D1-D7EA80D48D6A}"/>
          </ac:spMkLst>
        </pc:spChg>
        <pc:spChg chg="add mod">
          <ac:chgData name="Xiaowu Hu" userId="1c2ad0e2-5d15-48bc-b04e-219d9abe181a" providerId="ADAL" clId="{56AD2F16-A66A-4D87-BC65-DE6C8BF1B916}" dt="2021-11-28T04:28:34.438" v="500" actId="1076"/>
          <ac:spMkLst>
            <pc:docMk/>
            <pc:sldMk cId="788327137" sldId="257"/>
            <ac:spMk id="5" creationId="{4F615A3A-A691-4A15-A89D-9C68157A2EA2}"/>
          </ac:spMkLst>
        </pc:spChg>
        <pc:spChg chg="add mod">
          <ac:chgData name="Xiaowu Hu" userId="1c2ad0e2-5d15-48bc-b04e-219d9abe181a" providerId="ADAL" clId="{56AD2F16-A66A-4D87-BC65-DE6C8BF1B916}" dt="2021-11-28T04:28:46.822" v="508" actId="20577"/>
          <ac:spMkLst>
            <pc:docMk/>
            <pc:sldMk cId="788327137" sldId="257"/>
            <ac:spMk id="6" creationId="{44AE8CDA-0C71-4169-BA8E-D5A235627D20}"/>
          </ac:spMkLst>
        </pc:spChg>
        <pc:spChg chg="add mod">
          <ac:chgData name="Xiaowu Hu" userId="1c2ad0e2-5d15-48bc-b04e-219d9abe181a" providerId="ADAL" clId="{56AD2F16-A66A-4D87-BC65-DE6C8BF1B916}" dt="2021-11-28T04:26:45.486" v="393" actId="767"/>
          <ac:spMkLst>
            <pc:docMk/>
            <pc:sldMk cId="788327137" sldId="257"/>
            <ac:spMk id="7" creationId="{482643B6-0BE1-445F-AD73-FE58624AA823}"/>
          </ac:spMkLst>
        </pc:spChg>
        <pc:spChg chg="add mod">
          <ac:chgData name="Xiaowu Hu" userId="1c2ad0e2-5d15-48bc-b04e-219d9abe181a" providerId="ADAL" clId="{56AD2F16-A66A-4D87-BC65-DE6C8BF1B916}" dt="2021-11-28T04:28:42.444" v="502" actId="1076"/>
          <ac:spMkLst>
            <pc:docMk/>
            <pc:sldMk cId="788327137" sldId="257"/>
            <ac:spMk id="8" creationId="{7F7DE93A-B0F5-42CE-9025-8E876E20EF2E}"/>
          </ac:spMkLst>
        </pc:spChg>
        <pc:graphicFrameChg chg="add mod modGraphic">
          <ac:chgData name="Xiaowu Hu" userId="1c2ad0e2-5d15-48bc-b04e-219d9abe181a" providerId="ADAL" clId="{56AD2F16-A66A-4D87-BC65-DE6C8BF1B916}" dt="2021-11-28T07:50:18.023" v="2160"/>
          <ac:graphicFrameMkLst>
            <pc:docMk/>
            <pc:sldMk cId="788327137" sldId="257"/>
            <ac:graphicFrameMk id="4" creationId="{6F3B9D61-03E9-4DAC-89AC-D58EF625199E}"/>
          </ac:graphicFrameMkLst>
        </pc:graphicFrameChg>
      </pc:sldChg>
      <pc:sldChg chg="addSp delSp modSp new mod setBg delDesignElem">
        <pc:chgData name="Xiaowu Hu" userId="1c2ad0e2-5d15-48bc-b04e-219d9abe181a" providerId="ADAL" clId="{56AD2F16-A66A-4D87-BC65-DE6C8BF1B916}" dt="2021-11-28T07:46:05.082" v="2034"/>
        <pc:sldMkLst>
          <pc:docMk/>
          <pc:sldMk cId="2505040271" sldId="258"/>
        </pc:sldMkLst>
        <pc:spChg chg="mod">
          <ac:chgData name="Xiaowu Hu" userId="1c2ad0e2-5d15-48bc-b04e-219d9abe181a" providerId="ADAL" clId="{56AD2F16-A66A-4D87-BC65-DE6C8BF1B916}" dt="2021-11-28T04:39:03.834" v="637" actId="20577"/>
          <ac:spMkLst>
            <pc:docMk/>
            <pc:sldMk cId="2505040271" sldId="258"/>
            <ac:spMk id="2" creationId="{C588EAD3-1AB4-4B10-B194-18C5C53790F5}"/>
          </ac:spMkLst>
        </pc:spChg>
        <pc:spChg chg="del">
          <ac:chgData name="Xiaowu Hu" userId="1c2ad0e2-5d15-48bc-b04e-219d9abe181a" providerId="ADAL" clId="{56AD2F16-A66A-4D87-BC65-DE6C8BF1B916}" dt="2021-11-28T04:36:49.747" v="602"/>
          <ac:spMkLst>
            <pc:docMk/>
            <pc:sldMk cId="2505040271" sldId="258"/>
            <ac:spMk id="3" creationId="{9C396217-C9CE-4D6F-B1E3-DC1868F695D9}"/>
          </ac:spMkLst>
        </pc:spChg>
        <pc:spChg chg="add del">
          <ac:chgData name="Xiaowu Hu" userId="1c2ad0e2-5d15-48bc-b04e-219d9abe181a" providerId="ADAL" clId="{56AD2F16-A66A-4D87-BC65-DE6C8BF1B916}" dt="2021-11-28T07:46:05.082" v="2034"/>
          <ac:spMkLst>
            <pc:docMk/>
            <pc:sldMk cId="2505040271" sldId="258"/>
            <ac:spMk id="71" creationId="{022BDE4A-8A20-4A69-9C5A-581C82036A4D}"/>
          </ac:spMkLst>
        </pc:spChg>
        <pc:picChg chg="add mod">
          <ac:chgData name="Xiaowu Hu" userId="1c2ad0e2-5d15-48bc-b04e-219d9abe181a" providerId="ADAL" clId="{56AD2F16-A66A-4D87-BC65-DE6C8BF1B916}" dt="2021-11-28T04:37:19.672" v="604" actId="26606"/>
          <ac:picMkLst>
            <pc:docMk/>
            <pc:sldMk cId="2505040271" sldId="258"/>
            <ac:picMk id="4" creationId="{C5BC5CAE-1423-4385-9AA5-53D8046FF08B}"/>
          </ac:picMkLst>
        </pc:picChg>
        <pc:picChg chg="add mod">
          <ac:chgData name="Xiaowu Hu" userId="1c2ad0e2-5d15-48bc-b04e-219d9abe181a" providerId="ADAL" clId="{56AD2F16-A66A-4D87-BC65-DE6C8BF1B916}" dt="2021-11-28T04:37:19.672" v="604" actId="26606"/>
          <ac:picMkLst>
            <pc:docMk/>
            <pc:sldMk cId="2505040271" sldId="258"/>
            <ac:picMk id="4098" creationId="{1069DF98-B208-4149-9451-819E37810347}"/>
          </ac:picMkLst>
        </pc:picChg>
      </pc:sldChg>
      <pc:sldChg chg="addSp delSp modSp new mod setBg delDesignElem">
        <pc:chgData name="Xiaowu Hu" userId="1c2ad0e2-5d15-48bc-b04e-219d9abe181a" providerId="ADAL" clId="{56AD2F16-A66A-4D87-BC65-DE6C8BF1B916}" dt="2021-11-28T08:37:26.779" v="2718" actId="14100"/>
        <pc:sldMkLst>
          <pc:docMk/>
          <pc:sldMk cId="2268102860" sldId="259"/>
        </pc:sldMkLst>
        <pc:spChg chg="mod">
          <ac:chgData name="Xiaowu Hu" userId="1c2ad0e2-5d15-48bc-b04e-219d9abe181a" providerId="ADAL" clId="{56AD2F16-A66A-4D87-BC65-DE6C8BF1B916}" dt="2021-11-28T05:29:23.526" v="1056" actId="20577"/>
          <ac:spMkLst>
            <pc:docMk/>
            <pc:sldMk cId="2268102860" sldId="259"/>
            <ac:spMk id="2" creationId="{AA79A39C-F363-441D-BCB1-FA6B784D1148}"/>
          </ac:spMkLst>
        </pc:spChg>
        <pc:spChg chg="del">
          <ac:chgData name="Xiaowu Hu" userId="1c2ad0e2-5d15-48bc-b04e-219d9abe181a" providerId="ADAL" clId="{56AD2F16-A66A-4D87-BC65-DE6C8BF1B916}" dt="2021-11-28T04:35:57.182" v="597"/>
          <ac:spMkLst>
            <pc:docMk/>
            <pc:sldMk cId="2268102860" sldId="259"/>
            <ac:spMk id="3" creationId="{54BFA4FD-421F-45E3-A8A2-CC3AFE3B6CDA}"/>
          </ac:spMkLst>
        </pc:spChg>
        <pc:spChg chg="add del">
          <ac:chgData name="Xiaowu Hu" userId="1c2ad0e2-5d15-48bc-b04e-219d9abe181a" providerId="ADAL" clId="{56AD2F16-A66A-4D87-BC65-DE6C8BF1B916}" dt="2021-11-28T07:46:05.082" v="2034"/>
          <ac:spMkLst>
            <pc:docMk/>
            <pc:sldMk cId="2268102860" sldId="259"/>
            <ac:spMk id="71" creationId="{022BDE4A-8A20-4A69-9C5A-581C82036A4D}"/>
          </ac:spMkLst>
        </pc:spChg>
        <pc:picChg chg="add mod ord">
          <ac:chgData name="Xiaowu Hu" userId="1c2ad0e2-5d15-48bc-b04e-219d9abe181a" providerId="ADAL" clId="{56AD2F16-A66A-4D87-BC65-DE6C8BF1B916}" dt="2021-11-28T08:37:26.779" v="2718" actId="14100"/>
          <ac:picMkLst>
            <pc:docMk/>
            <pc:sldMk cId="2268102860" sldId="259"/>
            <ac:picMk id="4" creationId="{DCCDE3A2-37BD-465E-8707-D640516A46C9}"/>
          </ac:picMkLst>
        </pc:picChg>
        <pc:picChg chg="add mod">
          <ac:chgData name="Xiaowu Hu" userId="1c2ad0e2-5d15-48bc-b04e-219d9abe181a" providerId="ADAL" clId="{56AD2F16-A66A-4D87-BC65-DE6C8BF1B916}" dt="2021-11-28T04:36:23.082" v="600" actId="26606"/>
          <ac:picMkLst>
            <pc:docMk/>
            <pc:sldMk cId="2268102860" sldId="259"/>
            <ac:picMk id="3074" creationId="{D1C9456F-B670-4010-928D-E0AFD751F788}"/>
          </ac:picMkLst>
        </pc:picChg>
      </pc:sldChg>
      <pc:sldChg chg="addSp delSp modSp new mod">
        <pc:chgData name="Xiaowu Hu" userId="1c2ad0e2-5d15-48bc-b04e-219d9abe181a" providerId="ADAL" clId="{56AD2F16-A66A-4D87-BC65-DE6C8BF1B916}" dt="2021-11-29T00:25:52.978" v="7648" actId="208"/>
        <pc:sldMkLst>
          <pc:docMk/>
          <pc:sldMk cId="2058983333" sldId="260"/>
        </pc:sldMkLst>
        <pc:spChg chg="mod">
          <ac:chgData name="Xiaowu Hu" userId="1c2ad0e2-5d15-48bc-b04e-219d9abe181a" providerId="ADAL" clId="{56AD2F16-A66A-4D87-BC65-DE6C8BF1B916}" dt="2021-11-28T07:50:18.023" v="2160"/>
          <ac:spMkLst>
            <pc:docMk/>
            <pc:sldMk cId="2058983333" sldId="260"/>
            <ac:spMk id="2" creationId="{BBB61EAB-8D3A-458F-B5F6-457B026DFA43}"/>
          </ac:spMkLst>
        </pc:spChg>
        <pc:spChg chg="del">
          <ac:chgData name="Xiaowu Hu" userId="1c2ad0e2-5d15-48bc-b04e-219d9abe181a" providerId="ADAL" clId="{56AD2F16-A66A-4D87-BC65-DE6C8BF1B916}" dt="2021-11-28T04:31:51.108" v="562"/>
          <ac:spMkLst>
            <pc:docMk/>
            <pc:sldMk cId="2058983333" sldId="260"/>
            <ac:spMk id="3" creationId="{2C72735A-38E4-481E-A0A7-FCA6A19E96D1}"/>
          </ac:spMkLst>
        </pc:spChg>
        <pc:spChg chg="add mod">
          <ac:chgData name="Xiaowu Hu" userId="1c2ad0e2-5d15-48bc-b04e-219d9abe181a" providerId="ADAL" clId="{56AD2F16-A66A-4D87-BC65-DE6C8BF1B916}" dt="2021-11-28T07:50:18.023" v="2160"/>
          <ac:spMkLst>
            <pc:docMk/>
            <pc:sldMk cId="2058983333" sldId="260"/>
            <ac:spMk id="4" creationId="{1CAB7EAF-B5DC-4696-956D-95D00DD1A04E}"/>
          </ac:spMkLst>
        </pc:spChg>
        <pc:spChg chg="add del mod">
          <ac:chgData name="Xiaowu Hu" userId="1c2ad0e2-5d15-48bc-b04e-219d9abe181a" providerId="ADAL" clId="{56AD2F16-A66A-4D87-BC65-DE6C8BF1B916}" dt="2021-11-28T07:09:47.792" v="1239" actId="478"/>
          <ac:spMkLst>
            <pc:docMk/>
            <pc:sldMk cId="2058983333" sldId="260"/>
            <ac:spMk id="5" creationId="{566992EB-6E58-4D51-923F-A041ABFD79DE}"/>
          </ac:spMkLst>
        </pc:spChg>
        <pc:spChg chg="add del mod">
          <ac:chgData name="Xiaowu Hu" userId="1c2ad0e2-5d15-48bc-b04e-219d9abe181a" providerId="ADAL" clId="{56AD2F16-A66A-4D87-BC65-DE6C8BF1B916}" dt="2021-11-28T07:09:46.206" v="1238" actId="478"/>
          <ac:spMkLst>
            <pc:docMk/>
            <pc:sldMk cId="2058983333" sldId="260"/>
            <ac:spMk id="6" creationId="{E42B9129-4CAC-4203-A0B4-B609D602A42B}"/>
          </ac:spMkLst>
        </pc:spChg>
        <pc:spChg chg="add del mod">
          <ac:chgData name="Xiaowu Hu" userId="1c2ad0e2-5d15-48bc-b04e-219d9abe181a" providerId="ADAL" clId="{56AD2F16-A66A-4D87-BC65-DE6C8BF1B916}" dt="2021-11-28T07:09:46.206" v="1238" actId="478"/>
          <ac:spMkLst>
            <pc:docMk/>
            <pc:sldMk cId="2058983333" sldId="260"/>
            <ac:spMk id="8" creationId="{6C9210D3-CFD3-4144-9AAA-64915FAE8724}"/>
          </ac:spMkLst>
        </pc:spChg>
        <pc:spChg chg="add del mod">
          <ac:chgData name="Xiaowu Hu" userId="1c2ad0e2-5d15-48bc-b04e-219d9abe181a" providerId="ADAL" clId="{56AD2F16-A66A-4D87-BC65-DE6C8BF1B916}" dt="2021-11-28T07:09:46.206" v="1238" actId="478"/>
          <ac:spMkLst>
            <pc:docMk/>
            <pc:sldMk cId="2058983333" sldId="260"/>
            <ac:spMk id="10" creationId="{97373C05-F3A7-4C5A-8066-1724FAE4F882}"/>
          </ac:spMkLst>
        </pc:spChg>
        <pc:spChg chg="add del mod">
          <ac:chgData name="Xiaowu Hu" userId="1c2ad0e2-5d15-48bc-b04e-219d9abe181a" providerId="ADAL" clId="{56AD2F16-A66A-4D87-BC65-DE6C8BF1B916}" dt="2021-11-28T07:09:46.206" v="1238" actId="478"/>
          <ac:spMkLst>
            <pc:docMk/>
            <pc:sldMk cId="2058983333" sldId="260"/>
            <ac:spMk id="12" creationId="{F28C6B08-6525-46A7-98F8-7AE228FB3D03}"/>
          </ac:spMkLst>
        </pc:spChg>
        <pc:spChg chg="add del mod">
          <ac:chgData name="Xiaowu Hu" userId="1c2ad0e2-5d15-48bc-b04e-219d9abe181a" providerId="ADAL" clId="{56AD2F16-A66A-4D87-BC65-DE6C8BF1B916}" dt="2021-11-28T07:09:47.792" v="1239" actId="478"/>
          <ac:spMkLst>
            <pc:docMk/>
            <pc:sldMk cId="2058983333" sldId="260"/>
            <ac:spMk id="14" creationId="{8A5766CB-7E3C-40F1-A7D0-0E3C6A34C69A}"/>
          </ac:spMkLst>
        </pc:spChg>
        <pc:spChg chg="add del mod">
          <ac:chgData name="Xiaowu Hu" userId="1c2ad0e2-5d15-48bc-b04e-219d9abe181a" providerId="ADAL" clId="{56AD2F16-A66A-4D87-BC65-DE6C8BF1B916}" dt="2021-11-28T07:09:47.792" v="1239" actId="478"/>
          <ac:spMkLst>
            <pc:docMk/>
            <pc:sldMk cId="2058983333" sldId="260"/>
            <ac:spMk id="16" creationId="{C9E64C2F-BA4C-45D7-9555-0D0C4464F58B}"/>
          </ac:spMkLst>
        </pc:spChg>
        <pc:spChg chg="add del mod">
          <ac:chgData name="Xiaowu Hu" userId="1c2ad0e2-5d15-48bc-b04e-219d9abe181a" providerId="ADAL" clId="{56AD2F16-A66A-4D87-BC65-DE6C8BF1B916}" dt="2021-11-28T07:09:47.792" v="1239" actId="478"/>
          <ac:spMkLst>
            <pc:docMk/>
            <pc:sldMk cId="2058983333" sldId="260"/>
            <ac:spMk id="18" creationId="{B846808B-0696-4001-AC88-C1B40943C0C1}"/>
          </ac:spMkLst>
        </pc:spChg>
        <pc:spChg chg="add del mod">
          <ac:chgData name="Xiaowu Hu" userId="1c2ad0e2-5d15-48bc-b04e-219d9abe181a" providerId="ADAL" clId="{56AD2F16-A66A-4D87-BC65-DE6C8BF1B916}" dt="2021-11-28T07:09:47.792" v="1239" actId="478"/>
          <ac:spMkLst>
            <pc:docMk/>
            <pc:sldMk cId="2058983333" sldId="260"/>
            <ac:spMk id="20" creationId="{E2A74C83-5E7B-48FD-9297-2CC9D5E36A91}"/>
          </ac:spMkLst>
        </pc:spChg>
        <pc:spChg chg="add del mod">
          <ac:chgData name="Xiaowu Hu" userId="1c2ad0e2-5d15-48bc-b04e-219d9abe181a" providerId="ADAL" clId="{56AD2F16-A66A-4D87-BC65-DE6C8BF1B916}" dt="2021-11-28T07:09:47.792" v="1239" actId="478"/>
          <ac:spMkLst>
            <pc:docMk/>
            <pc:sldMk cId="2058983333" sldId="260"/>
            <ac:spMk id="22" creationId="{57E53EC9-89C5-4DAC-89BA-338B5ABDF53B}"/>
          </ac:spMkLst>
        </pc:spChg>
        <pc:spChg chg="add del mod">
          <ac:chgData name="Xiaowu Hu" userId="1c2ad0e2-5d15-48bc-b04e-219d9abe181a" providerId="ADAL" clId="{56AD2F16-A66A-4D87-BC65-DE6C8BF1B916}" dt="2021-11-28T07:09:46.206" v="1238" actId="478"/>
          <ac:spMkLst>
            <pc:docMk/>
            <pc:sldMk cId="2058983333" sldId="260"/>
            <ac:spMk id="24" creationId="{9D76D6AB-6607-4DC0-9B17-937B553471EF}"/>
          </ac:spMkLst>
        </pc:spChg>
        <pc:spChg chg="add del mod">
          <ac:chgData name="Xiaowu Hu" userId="1c2ad0e2-5d15-48bc-b04e-219d9abe181a" providerId="ADAL" clId="{56AD2F16-A66A-4D87-BC65-DE6C8BF1B916}" dt="2021-11-28T07:09:46.206" v="1238" actId="478"/>
          <ac:spMkLst>
            <pc:docMk/>
            <pc:sldMk cId="2058983333" sldId="260"/>
            <ac:spMk id="26" creationId="{5CB8B1C0-E1C3-47D4-9C05-51AC4C53D67D}"/>
          </ac:spMkLst>
        </pc:spChg>
        <pc:spChg chg="add del mod">
          <ac:chgData name="Xiaowu Hu" userId="1c2ad0e2-5d15-48bc-b04e-219d9abe181a" providerId="ADAL" clId="{56AD2F16-A66A-4D87-BC65-DE6C8BF1B916}" dt="2021-11-28T07:09:46.206" v="1238" actId="478"/>
          <ac:spMkLst>
            <pc:docMk/>
            <pc:sldMk cId="2058983333" sldId="260"/>
            <ac:spMk id="28" creationId="{ED255395-F532-4702-AB25-B7EC59C62F69}"/>
          </ac:spMkLst>
        </pc:spChg>
        <pc:spChg chg="add del mod">
          <ac:chgData name="Xiaowu Hu" userId="1c2ad0e2-5d15-48bc-b04e-219d9abe181a" providerId="ADAL" clId="{56AD2F16-A66A-4D87-BC65-DE6C8BF1B916}" dt="2021-11-28T07:09:46.206" v="1238" actId="478"/>
          <ac:spMkLst>
            <pc:docMk/>
            <pc:sldMk cId="2058983333" sldId="260"/>
            <ac:spMk id="30" creationId="{904E0394-F93F-42BE-A87D-781EE641D288}"/>
          </ac:spMkLst>
        </pc:spChg>
        <pc:spChg chg="add del mod">
          <ac:chgData name="Xiaowu Hu" userId="1c2ad0e2-5d15-48bc-b04e-219d9abe181a" providerId="ADAL" clId="{56AD2F16-A66A-4D87-BC65-DE6C8BF1B916}" dt="2021-11-28T07:09:46.206" v="1238" actId="478"/>
          <ac:spMkLst>
            <pc:docMk/>
            <pc:sldMk cId="2058983333" sldId="260"/>
            <ac:spMk id="32" creationId="{8F21DDAF-62C8-47CF-8207-F4CD406C2D2A}"/>
          </ac:spMkLst>
        </pc:spChg>
        <pc:spChg chg="add mod">
          <ac:chgData name="Xiaowu Hu" userId="1c2ad0e2-5d15-48bc-b04e-219d9abe181a" providerId="ADAL" clId="{56AD2F16-A66A-4D87-BC65-DE6C8BF1B916}" dt="2021-11-28T07:08:36.779" v="1227" actId="1076"/>
          <ac:spMkLst>
            <pc:docMk/>
            <pc:sldMk cId="2058983333" sldId="260"/>
            <ac:spMk id="34" creationId="{438C8BC9-42FE-4B16-A65B-0E96CB172347}"/>
          </ac:spMkLst>
        </pc:spChg>
        <pc:spChg chg="add mod">
          <ac:chgData name="Xiaowu Hu" userId="1c2ad0e2-5d15-48bc-b04e-219d9abe181a" providerId="ADAL" clId="{56AD2F16-A66A-4D87-BC65-DE6C8BF1B916}" dt="2021-11-28T07:08:36.779" v="1227" actId="1076"/>
          <ac:spMkLst>
            <pc:docMk/>
            <pc:sldMk cId="2058983333" sldId="260"/>
            <ac:spMk id="36" creationId="{134F05EC-E4A6-4688-B324-7C2429D9C36D}"/>
          </ac:spMkLst>
        </pc:spChg>
        <pc:spChg chg="add mod">
          <ac:chgData name="Xiaowu Hu" userId="1c2ad0e2-5d15-48bc-b04e-219d9abe181a" providerId="ADAL" clId="{56AD2F16-A66A-4D87-BC65-DE6C8BF1B916}" dt="2021-11-28T07:08:36.779" v="1227" actId="1076"/>
          <ac:spMkLst>
            <pc:docMk/>
            <pc:sldMk cId="2058983333" sldId="260"/>
            <ac:spMk id="38" creationId="{2B74D8CF-9A7C-4693-9217-3B919D27C334}"/>
          </ac:spMkLst>
        </pc:spChg>
        <pc:spChg chg="add mod">
          <ac:chgData name="Xiaowu Hu" userId="1c2ad0e2-5d15-48bc-b04e-219d9abe181a" providerId="ADAL" clId="{56AD2F16-A66A-4D87-BC65-DE6C8BF1B916}" dt="2021-11-28T07:08:36.779" v="1227" actId="1076"/>
          <ac:spMkLst>
            <pc:docMk/>
            <pc:sldMk cId="2058983333" sldId="260"/>
            <ac:spMk id="40" creationId="{07024B0B-39F8-4BE6-8B0B-FB4407CD1DF7}"/>
          </ac:spMkLst>
        </pc:spChg>
        <pc:spChg chg="add mod">
          <ac:chgData name="Xiaowu Hu" userId="1c2ad0e2-5d15-48bc-b04e-219d9abe181a" providerId="ADAL" clId="{56AD2F16-A66A-4D87-BC65-DE6C8BF1B916}" dt="2021-11-28T07:08:36.779" v="1227" actId="1076"/>
          <ac:spMkLst>
            <pc:docMk/>
            <pc:sldMk cId="2058983333" sldId="260"/>
            <ac:spMk id="42" creationId="{F0D50F04-9C24-471E-92FC-AE67D859E0CB}"/>
          </ac:spMkLst>
        </pc:spChg>
        <pc:spChg chg="add mod">
          <ac:chgData name="Xiaowu Hu" userId="1c2ad0e2-5d15-48bc-b04e-219d9abe181a" providerId="ADAL" clId="{56AD2F16-A66A-4D87-BC65-DE6C8BF1B916}" dt="2021-11-28T07:08:36.779" v="1227" actId="1076"/>
          <ac:spMkLst>
            <pc:docMk/>
            <pc:sldMk cId="2058983333" sldId="260"/>
            <ac:spMk id="44" creationId="{F3A8C94E-786E-4F78-9773-2C52E15F6FA8}"/>
          </ac:spMkLst>
        </pc:spChg>
        <pc:spChg chg="add mod">
          <ac:chgData name="Xiaowu Hu" userId="1c2ad0e2-5d15-48bc-b04e-219d9abe181a" providerId="ADAL" clId="{56AD2F16-A66A-4D87-BC65-DE6C8BF1B916}" dt="2021-11-28T07:08:36.779" v="1227" actId="1076"/>
          <ac:spMkLst>
            <pc:docMk/>
            <pc:sldMk cId="2058983333" sldId="260"/>
            <ac:spMk id="46" creationId="{B0761ED5-A90C-4074-AEA5-CC5985441079}"/>
          </ac:spMkLst>
        </pc:spChg>
        <pc:spChg chg="add mod">
          <ac:chgData name="Xiaowu Hu" userId="1c2ad0e2-5d15-48bc-b04e-219d9abe181a" providerId="ADAL" clId="{56AD2F16-A66A-4D87-BC65-DE6C8BF1B916}" dt="2021-11-28T07:08:36.779" v="1227" actId="1076"/>
          <ac:spMkLst>
            <pc:docMk/>
            <pc:sldMk cId="2058983333" sldId="260"/>
            <ac:spMk id="48" creationId="{3DA5C77C-9D8D-4016-AB15-428CA877248D}"/>
          </ac:spMkLst>
        </pc:spChg>
        <pc:spChg chg="add mod">
          <ac:chgData name="Xiaowu Hu" userId="1c2ad0e2-5d15-48bc-b04e-219d9abe181a" providerId="ADAL" clId="{56AD2F16-A66A-4D87-BC65-DE6C8BF1B916}" dt="2021-11-28T07:08:36.779" v="1227" actId="1076"/>
          <ac:spMkLst>
            <pc:docMk/>
            <pc:sldMk cId="2058983333" sldId="260"/>
            <ac:spMk id="50" creationId="{AA1EF0AD-F332-4AEA-AEF5-51957EE08D90}"/>
          </ac:spMkLst>
        </pc:spChg>
        <pc:spChg chg="add mod">
          <ac:chgData name="Xiaowu Hu" userId="1c2ad0e2-5d15-48bc-b04e-219d9abe181a" providerId="ADAL" clId="{56AD2F16-A66A-4D87-BC65-DE6C8BF1B916}" dt="2021-11-28T07:08:36.779" v="1227" actId="1076"/>
          <ac:spMkLst>
            <pc:docMk/>
            <pc:sldMk cId="2058983333" sldId="260"/>
            <ac:spMk id="52" creationId="{2EA4A248-C598-46C7-ABBC-C858AC79FE0B}"/>
          </ac:spMkLst>
        </pc:spChg>
        <pc:spChg chg="add mod">
          <ac:chgData name="Xiaowu Hu" userId="1c2ad0e2-5d15-48bc-b04e-219d9abe181a" providerId="ADAL" clId="{56AD2F16-A66A-4D87-BC65-DE6C8BF1B916}" dt="2021-11-28T07:08:36.779" v="1227" actId="1076"/>
          <ac:spMkLst>
            <pc:docMk/>
            <pc:sldMk cId="2058983333" sldId="260"/>
            <ac:spMk id="54" creationId="{424C7B37-06A6-46EE-9122-25F97FD9FA0B}"/>
          </ac:spMkLst>
        </pc:spChg>
        <pc:spChg chg="add mod">
          <ac:chgData name="Xiaowu Hu" userId="1c2ad0e2-5d15-48bc-b04e-219d9abe181a" providerId="ADAL" clId="{56AD2F16-A66A-4D87-BC65-DE6C8BF1B916}" dt="2021-11-28T07:08:36.779" v="1227" actId="1076"/>
          <ac:spMkLst>
            <pc:docMk/>
            <pc:sldMk cId="2058983333" sldId="260"/>
            <ac:spMk id="56" creationId="{66C2AA56-CD86-47B2-B512-77976D33663F}"/>
          </ac:spMkLst>
        </pc:spChg>
        <pc:spChg chg="add mod">
          <ac:chgData name="Xiaowu Hu" userId="1c2ad0e2-5d15-48bc-b04e-219d9abe181a" providerId="ADAL" clId="{56AD2F16-A66A-4D87-BC65-DE6C8BF1B916}" dt="2021-11-28T07:08:36.779" v="1227" actId="1076"/>
          <ac:spMkLst>
            <pc:docMk/>
            <pc:sldMk cId="2058983333" sldId="260"/>
            <ac:spMk id="58" creationId="{5C307FC8-A59C-4683-B804-F8A43A6E23D7}"/>
          </ac:spMkLst>
        </pc:spChg>
        <pc:spChg chg="add mod">
          <ac:chgData name="Xiaowu Hu" userId="1c2ad0e2-5d15-48bc-b04e-219d9abe181a" providerId="ADAL" clId="{56AD2F16-A66A-4D87-BC65-DE6C8BF1B916}" dt="2021-11-28T07:08:36.779" v="1227" actId="1076"/>
          <ac:spMkLst>
            <pc:docMk/>
            <pc:sldMk cId="2058983333" sldId="260"/>
            <ac:spMk id="60" creationId="{728D68F2-1FF1-4F51-A253-529D331F76A0}"/>
          </ac:spMkLst>
        </pc:spChg>
        <pc:spChg chg="add mod">
          <ac:chgData name="Xiaowu Hu" userId="1c2ad0e2-5d15-48bc-b04e-219d9abe181a" providerId="ADAL" clId="{56AD2F16-A66A-4D87-BC65-DE6C8BF1B916}" dt="2021-11-28T07:08:36.779" v="1227" actId="1076"/>
          <ac:spMkLst>
            <pc:docMk/>
            <pc:sldMk cId="2058983333" sldId="260"/>
            <ac:spMk id="62" creationId="{E201EEB9-9C47-42E6-9AC0-EC335434E0E9}"/>
          </ac:spMkLst>
        </pc:spChg>
        <pc:spChg chg="add del mod">
          <ac:chgData name="Xiaowu Hu" userId="1c2ad0e2-5d15-48bc-b04e-219d9abe181a" providerId="ADAL" clId="{56AD2F16-A66A-4D87-BC65-DE6C8BF1B916}" dt="2021-11-28T07:09:46.206" v="1238" actId="478"/>
          <ac:spMkLst>
            <pc:docMk/>
            <pc:sldMk cId="2058983333" sldId="260"/>
            <ac:spMk id="64" creationId="{B9CA706E-3328-4945-B418-FAD30736F23D}"/>
          </ac:spMkLst>
        </pc:spChg>
        <pc:spChg chg="add del mod">
          <ac:chgData name="Xiaowu Hu" userId="1c2ad0e2-5d15-48bc-b04e-219d9abe181a" providerId="ADAL" clId="{56AD2F16-A66A-4D87-BC65-DE6C8BF1B916}" dt="2021-11-28T07:09:46.206" v="1238" actId="478"/>
          <ac:spMkLst>
            <pc:docMk/>
            <pc:sldMk cId="2058983333" sldId="260"/>
            <ac:spMk id="66" creationId="{CAD1F4D3-1019-4CAF-9191-59042C966D36}"/>
          </ac:spMkLst>
        </pc:spChg>
        <pc:spChg chg="add del mod">
          <ac:chgData name="Xiaowu Hu" userId="1c2ad0e2-5d15-48bc-b04e-219d9abe181a" providerId="ADAL" clId="{56AD2F16-A66A-4D87-BC65-DE6C8BF1B916}" dt="2021-11-28T07:09:46.206" v="1238" actId="478"/>
          <ac:spMkLst>
            <pc:docMk/>
            <pc:sldMk cId="2058983333" sldId="260"/>
            <ac:spMk id="68" creationId="{EB75E71D-8BC4-4EED-A4BB-F98791ECB0A6}"/>
          </ac:spMkLst>
        </pc:spChg>
        <pc:spChg chg="add del mod">
          <ac:chgData name="Xiaowu Hu" userId="1c2ad0e2-5d15-48bc-b04e-219d9abe181a" providerId="ADAL" clId="{56AD2F16-A66A-4D87-BC65-DE6C8BF1B916}" dt="2021-11-28T07:09:46.206" v="1238" actId="478"/>
          <ac:spMkLst>
            <pc:docMk/>
            <pc:sldMk cId="2058983333" sldId="260"/>
            <ac:spMk id="70" creationId="{6BC879E3-D914-48BA-A85C-8F105DFACE8A}"/>
          </ac:spMkLst>
        </pc:spChg>
        <pc:spChg chg="add del mod">
          <ac:chgData name="Xiaowu Hu" userId="1c2ad0e2-5d15-48bc-b04e-219d9abe181a" providerId="ADAL" clId="{56AD2F16-A66A-4D87-BC65-DE6C8BF1B916}" dt="2021-11-28T07:09:46.206" v="1238" actId="478"/>
          <ac:spMkLst>
            <pc:docMk/>
            <pc:sldMk cId="2058983333" sldId="260"/>
            <ac:spMk id="72" creationId="{5451F969-52CE-4EDD-9206-D5029999A7C4}"/>
          </ac:spMkLst>
        </pc:spChg>
        <pc:spChg chg="add del mod">
          <ac:chgData name="Xiaowu Hu" userId="1c2ad0e2-5d15-48bc-b04e-219d9abe181a" providerId="ADAL" clId="{56AD2F16-A66A-4D87-BC65-DE6C8BF1B916}" dt="2021-11-28T07:09:46.206" v="1238" actId="478"/>
          <ac:spMkLst>
            <pc:docMk/>
            <pc:sldMk cId="2058983333" sldId="260"/>
            <ac:spMk id="74" creationId="{6F863DCD-D2F6-40AB-8D8D-A1E3B42A586D}"/>
          </ac:spMkLst>
        </pc:spChg>
        <pc:spChg chg="add del mod">
          <ac:chgData name="Xiaowu Hu" userId="1c2ad0e2-5d15-48bc-b04e-219d9abe181a" providerId="ADAL" clId="{56AD2F16-A66A-4D87-BC65-DE6C8BF1B916}" dt="2021-11-28T07:09:46.206" v="1238" actId="478"/>
          <ac:spMkLst>
            <pc:docMk/>
            <pc:sldMk cId="2058983333" sldId="260"/>
            <ac:spMk id="76" creationId="{124F5688-3679-4AD3-A0B2-636BD08D7EBE}"/>
          </ac:spMkLst>
        </pc:spChg>
        <pc:spChg chg="add del mod">
          <ac:chgData name="Xiaowu Hu" userId="1c2ad0e2-5d15-48bc-b04e-219d9abe181a" providerId="ADAL" clId="{56AD2F16-A66A-4D87-BC65-DE6C8BF1B916}" dt="2021-11-28T07:09:46.206" v="1238" actId="478"/>
          <ac:spMkLst>
            <pc:docMk/>
            <pc:sldMk cId="2058983333" sldId="260"/>
            <ac:spMk id="78" creationId="{5B876820-69DC-427E-B3A4-A44E7B93BCF1}"/>
          </ac:spMkLst>
        </pc:spChg>
        <pc:spChg chg="add del mod">
          <ac:chgData name="Xiaowu Hu" userId="1c2ad0e2-5d15-48bc-b04e-219d9abe181a" providerId="ADAL" clId="{56AD2F16-A66A-4D87-BC65-DE6C8BF1B916}" dt="2021-11-28T07:09:46.206" v="1238" actId="478"/>
          <ac:spMkLst>
            <pc:docMk/>
            <pc:sldMk cId="2058983333" sldId="260"/>
            <ac:spMk id="80" creationId="{1EEBB158-AFFE-41A3-843C-B6EEDC972822}"/>
          </ac:spMkLst>
        </pc:spChg>
        <pc:spChg chg="add del mod">
          <ac:chgData name="Xiaowu Hu" userId="1c2ad0e2-5d15-48bc-b04e-219d9abe181a" providerId="ADAL" clId="{56AD2F16-A66A-4D87-BC65-DE6C8BF1B916}" dt="2021-11-28T07:09:46.206" v="1238" actId="478"/>
          <ac:spMkLst>
            <pc:docMk/>
            <pc:sldMk cId="2058983333" sldId="260"/>
            <ac:spMk id="82" creationId="{F77F94DE-66BC-42F2-9AFE-6AA27250B73D}"/>
          </ac:spMkLst>
        </pc:spChg>
        <pc:spChg chg="add del mod">
          <ac:chgData name="Xiaowu Hu" userId="1c2ad0e2-5d15-48bc-b04e-219d9abe181a" providerId="ADAL" clId="{56AD2F16-A66A-4D87-BC65-DE6C8BF1B916}" dt="2021-11-28T07:09:46.206" v="1238" actId="478"/>
          <ac:spMkLst>
            <pc:docMk/>
            <pc:sldMk cId="2058983333" sldId="260"/>
            <ac:spMk id="84" creationId="{0A4C54DE-BED6-449B-AFB6-C5C9C23375A6}"/>
          </ac:spMkLst>
        </pc:spChg>
        <pc:spChg chg="add del mod">
          <ac:chgData name="Xiaowu Hu" userId="1c2ad0e2-5d15-48bc-b04e-219d9abe181a" providerId="ADAL" clId="{56AD2F16-A66A-4D87-BC65-DE6C8BF1B916}" dt="2021-11-28T07:09:46.206" v="1238" actId="478"/>
          <ac:spMkLst>
            <pc:docMk/>
            <pc:sldMk cId="2058983333" sldId="260"/>
            <ac:spMk id="86" creationId="{F1817F1F-D309-47E2-85C1-C816C874DC90}"/>
          </ac:spMkLst>
        </pc:spChg>
        <pc:spChg chg="add del mod">
          <ac:chgData name="Xiaowu Hu" userId="1c2ad0e2-5d15-48bc-b04e-219d9abe181a" providerId="ADAL" clId="{56AD2F16-A66A-4D87-BC65-DE6C8BF1B916}" dt="2021-11-28T07:09:46.206" v="1238" actId="478"/>
          <ac:spMkLst>
            <pc:docMk/>
            <pc:sldMk cId="2058983333" sldId="260"/>
            <ac:spMk id="88" creationId="{D72CB360-CC0E-408A-BA94-EAB2F37FD81F}"/>
          </ac:spMkLst>
        </pc:spChg>
        <pc:spChg chg="add del mod">
          <ac:chgData name="Xiaowu Hu" userId="1c2ad0e2-5d15-48bc-b04e-219d9abe181a" providerId="ADAL" clId="{56AD2F16-A66A-4D87-BC65-DE6C8BF1B916}" dt="2021-11-28T07:09:46.206" v="1238" actId="478"/>
          <ac:spMkLst>
            <pc:docMk/>
            <pc:sldMk cId="2058983333" sldId="260"/>
            <ac:spMk id="90" creationId="{493ACEC4-C1E6-4D1D-8FB0-7F406AF738C4}"/>
          </ac:spMkLst>
        </pc:spChg>
        <pc:spChg chg="add del mod">
          <ac:chgData name="Xiaowu Hu" userId="1c2ad0e2-5d15-48bc-b04e-219d9abe181a" providerId="ADAL" clId="{56AD2F16-A66A-4D87-BC65-DE6C8BF1B916}" dt="2021-11-28T07:09:46.206" v="1238" actId="478"/>
          <ac:spMkLst>
            <pc:docMk/>
            <pc:sldMk cId="2058983333" sldId="260"/>
            <ac:spMk id="92" creationId="{2063D14E-3B0B-4499-A638-E4FB31E85BD9}"/>
          </ac:spMkLst>
        </pc:spChg>
        <pc:spChg chg="add mod">
          <ac:chgData name="Xiaowu Hu" userId="1c2ad0e2-5d15-48bc-b04e-219d9abe181a" providerId="ADAL" clId="{56AD2F16-A66A-4D87-BC65-DE6C8BF1B916}" dt="2021-11-28T07:09:23.717" v="1236" actId="14100"/>
          <ac:spMkLst>
            <pc:docMk/>
            <pc:sldMk cId="2058983333" sldId="260"/>
            <ac:spMk id="94" creationId="{BCE7EE69-D76C-4162-94C7-82489A6E72AE}"/>
          </ac:spMkLst>
        </pc:spChg>
        <pc:spChg chg="add mod">
          <ac:chgData name="Xiaowu Hu" userId="1c2ad0e2-5d15-48bc-b04e-219d9abe181a" providerId="ADAL" clId="{56AD2F16-A66A-4D87-BC65-DE6C8BF1B916}" dt="2021-11-28T07:15:02.143" v="1357" actId="1076"/>
          <ac:spMkLst>
            <pc:docMk/>
            <pc:sldMk cId="2058983333" sldId="260"/>
            <ac:spMk id="96" creationId="{573FFC2D-96CB-44C2-A396-5FE5B1982BCA}"/>
          </ac:spMkLst>
        </pc:spChg>
        <pc:spChg chg="mod">
          <ac:chgData name="Xiaowu Hu" userId="1c2ad0e2-5d15-48bc-b04e-219d9abe181a" providerId="ADAL" clId="{56AD2F16-A66A-4D87-BC65-DE6C8BF1B916}" dt="2021-11-29T00:25:45.418" v="7647" actId="208"/>
          <ac:spMkLst>
            <pc:docMk/>
            <pc:sldMk cId="2058983333" sldId="260"/>
            <ac:spMk id="98" creationId="{71F29FB8-210A-4250-9E5E-860F12DB25BA}"/>
          </ac:spMkLst>
        </pc:spChg>
        <pc:spChg chg="mod">
          <ac:chgData name="Xiaowu Hu" userId="1c2ad0e2-5d15-48bc-b04e-219d9abe181a" providerId="ADAL" clId="{56AD2F16-A66A-4D87-BC65-DE6C8BF1B916}" dt="2021-11-29T00:25:45.418" v="7647" actId="208"/>
          <ac:spMkLst>
            <pc:docMk/>
            <pc:sldMk cId="2058983333" sldId="260"/>
            <ac:spMk id="99" creationId="{AE42EB1F-4FE8-4F21-9BE2-D8D28ED5B962}"/>
          </ac:spMkLst>
        </pc:spChg>
        <pc:spChg chg="mod">
          <ac:chgData name="Xiaowu Hu" userId="1c2ad0e2-5d15-48bc-b04e-219d9abe181a" providerId="ADAL" clId="{56AD2F16-A66A-4D87-BC65-DE6C8BF1B916}" dt="2021-11-29T00:25:45.418" v="7647" actId="208"/>
          <ac:spMkLst>
            <pc:docMk/>
            <pc:sldMk cId="2058983333" sldId="260"/>
            <ac:spMk id="100" creationId="{101C91C5-A57A-4D40-BC91-6EAA54A11466}"/>
          </ac:spMkLst>
        </pc:spChg>
        <pc:spChg chg="mod">
          <ac:chgData name="Xiaowu Hu" userId="1c2ad0e2-5d15-48bc-b04e-219d9abe181a" providerId="ADAL" clId="{56AD2F16-A66A-4D87-BC65-DE6C8BF1B916}" dt="2021-11-29T00:25:45.418" v="7647" actId="208"/>
          <ac:spMkLst>
            <pc:docMk/>
            <pc:sldMk cId="2058983333" sldId="260"/>
            <ac:spMk id="101" creationId="{22FC67E3-6CB6-45FB-A495-9038CEAE87D0}"/>
          </ac:spMkLst>
        </pc:spChg>
        <pc:spChg chg="mod">
          <ac:chgData name="Xiaowu Hu" userId="1c2ad0e2-5d15-48bc-b04e-219d9abe181a" providerId="ADAL" clId="{56AD2F16-A66A-4D87-BC65-DE6C8BF1B916}" dt="2021-11-29T00:25:45.418" v="7647" actId="208"/>
          <ac:spMkLst>
            <pc:docMk/>
            <pc:sldMk cId="2058983333" sldId="260"/>
            <ac:spMk id="102" creationId="{DB256FA3-F6E2-4490-B3FF-0041F7CB92FD}"/>
          </ac:spMkLst>
        </pc:spChg>
        <pc:spChg chg="mod">
          <ac:chgData name="Xiaowu Hu" userId="1c2ad0e2-5d15-48bc-b04e-219d9abe181a" providerId="ADAL" clId="{56AD2F16-A66A-4D87-BC65-DE6C8BF1B916}" dt="2021-11-29T00:25:45.418" v="7647" actId="208"/>
          <ac:spMkLst>
            <pc:docMk/>
            <pc:sldMk cId="2058983333" sldId="260"/>
            <ac:spMk id="103" creationId="{57ADE09E-8DBD-4363-ADCA-F246795FF31C}"/>
          </ac:spMkLst>
        </pc:spChg>
        <pc:spChg chg="mod">
          <ac:chgData name="Xiaowu Hu" userId="1c2ad0e2-5d15-48bc-b04e-219d9abe181a" providerId="ADAL" clId="{56AD2F16-A66A-4D87-BC65-DE6C8BF1B916}" dt="2021-11-29T00:25:45.418" v="7647" actId="208"/>
          <ac:spMkLst>
            <pc:docMk/>
            <pc:sldMk cId="2058983333" sldId="260"/>
            <ac:spMk id="104" creationId="{969B449C-A3A6-495D-B4AC-9CCFBC18E5B9}"/>
          </ac:spMkLst>
        </pc:spChg>
        <pc:spChg chg="mod">
          <ac:chgData name="Xiaowu Hu" userId="1c2ad0e2-5d15-48bc-b04e-219d9abe181a" providerId="ADAL" clId="{56AD2F16-A66A-4D87-BC65-DE6C8BF1B916}" dt="2021-11-29T00:25:45.418" v="7647" actId="208"/>
          <ac:spMkLst>
            <pc:docMk/>
            <pc:sldMk cId="2058983333" sldId="260"/>
            <ac:spMk id="105" creationId="{93E106BC-4414-4377-8444-8EAB332E66C2}"/>
          </ac:spMkLst>
        </pc:spChg>
        <pc:spChg chg="mod">
          <ac:chgData name="Xiaowu Hu" userId="1c2ad0e2-5d15-48bc-b04e-219d9abe181a" providerId="ADAL" clId="{56AD2F16-A66A-4D87-BC65-DE6C8BF1B916}" dt="2021-11-29T00:25:45.418" v="7647" actId="208"/>
          <ac:spMkLst>
            <pc:docMk/>
            <pc:sldMk cId="2058983333" sldId="260"/>
            <ac:spMk id="106" creationId="{918751F0-F04D-493B-BD48-E9F725654D7C}"/>
          </ac:spMkLst>
        </pc:spChg>
        <pc:spChg chg="mod">
          <ac:chgData name="Xiaowu Hu" userId="1c2ad0e2-5d15-48bc-b04e-219d9abe181a" providerId="ADAL" clId="{56AD2F16-A66A-4D87-BC65-DE6C8BF1B916}" dt="2021-11-29T00:25:45.418" v="7647" actId="208"/>
          <ac:spMkLst>
            <pc:docMk/>
            <pc:sldMk cId="2058983333" sldId="260"/>
            <ac:spMk id="107" creationId="{08552783-FBD5-4867-9178-3AB55C4D0784}"/>
          </ac:spMkLst>
        </pc:spChg>
        <pc:spChg chg="mod">
          <ac:chgData name="Xiaowu Hu" userId="1c2ad0e2-5d15-48bc-b04e-219d9abe181a" providerId="ADAL" clId="{56AD2F16-A66A-4D87-BC65-DE6C8BF1B916}" dt="2021-11-29T00:25:45.418" v="7647" actId="208"/>
          <ac:spMkLst>
            <pc:docMk/>
            <pc:sldMk cId="2058983333" sldId="260"/>
            <ac:spMk id="108" creationId="{37325EC7-4BD5-445C-8AED-3C8391C40E08}"/>
          </ac:spMkLst>
        </pc:spChg>
        <pc:spChg chg="mod">
          <ac:chgData name="Xiaowu Hu" userId="1c2ad0e2-5d15-48bc-b04e-219d9abe181a" providerId="ADAL" clId="{56AD2F16-A66A-4D87-BC65-DE6C8BF1B916}" dt="2021-11-29T00:25:45.418" v="7647" actId="208"/>
          <ac:spMkLst>
            <pc:docMk/>
            <pc:sldMk cId="2058983333" sldId="260"/>
            <ac:spMk id="109" creationId="{9B634CA2-60A4-4165-ABCC-811A53269468}"/>
          </ac:spMkLst>
        </pc:spChg>
        <pc:spChg chg="mod">
          <ac:chgData name="Xiaowu Hu" userId="1c2ad0e2-5d15-48bc-b04e-219d9abe181a" providerId="ADAL" clId="{56AD2F16-A66A-4D87-BC65-DE6C8BF1B916}" dt="2021-11-29T00:25:45.418" v="7647" actId="208"/>
          <ac:spMkLst>
            <pc:docMk/>
            <pc:sldMk cId="2058983333" sldId="260"/>
            <ac:spMk id="110" creationId="{3F9EEA53-2D7D-4922-B538-C39726AA514B}"/>
          </ac:spMkLst>
        </pc:spChg>
        <pc:spChg chg="mod">
          <ac:chgData name="Xiaowu Hu" userId="1c2ad0e2-5d15-48bc-b04e-219d9abe181a" providerId="ADAL" clId="{56AD2F16-A66A-4D87-BC65-DE6C8BF1B916}" dt="2021-11-29T00:25:45.418" v="7647" actId="208"/>
          <ac:spMkLst>
            <pc:docMk/>
            <pc:sldMk cId="2058983333" sldId="260"/>
            <ac:spMk id="111" creationId="{0410327F-14CF-414C-9B48-8ABAA7012797}"/>
          </ac:spMkLst>
        </pc:spChg>
        <pc:spChg chg="mod">
          <ac:chgData name="Xiaowu Hu" userId="1c2ad0e2-5d15-48bc-b04e-219d9abe181a" providerId="ADAL" clId="{56AD2F16-A66A-4D87-BC65-DE6C8BF1B916}" dt="2021-11-29T00:25:45.418" v="7647" actId="208"/>
          <ac:spMkLst>
            <pc:docMk/>
            <pc:sldMk cId="2058983333" sldId="260"/>
            <ac:spMk id="112" creationId="{9C194351-07FD-4CA1-A676-645008B12392}"/>
          </ac:spMkLst>
        </pc:spChg>
        <pc:spChg chg="mod">
          <ac:chgData name="Xiaowu Hu" userId="1c2ad0e2-5d15-48bc-b04e-219d9abe181a" providerId="ADAL" clId="{56AD2F16-A66A-4D87-BC65-DE6C8BF1B916}" dt="2021-11-29T00:25:45.418" v="7647" actId="208"/>
          <ac:spMkLst>
            <pc:docMk/>
            <pc:sldMk cId="2058983333" sldId="260"/>
            <ac:spMk id="113" creationId="{A78981F4-97D6-45E5-A30F-1DB14B9466CD}"/>
          </ac:spMkLst>
        </pc:spChg>
        <pc:spChg chg="mod">
          <ac:chgData name="Xiaowu Hu" userId="1c2ad0e2-5d15-48bc-b04e-219d9abe181a" providerId="ADAL" clId="{56AD2F16-A66A-4D87-BC65-DE6C8BF1B916}" dt="2021-11-29T00:25:52.978" v="7648" actId="208"/>
          <ac:spMkLst>
            <pc:docMk/>
            <pc:sldMk cId="2058983333" sldId="260"/>
            <ac:spMk id="115" creationId="{BC6F9D72-5C6B-4FEA-8539-847B156F9B67}"/>
          </ac:spMkLst>
        </pc:spChg>
        <pc:spChg chg="mod">
          <ac:chgData name="Xiaowu Hu" userId="1c2ad0e2-5d15-48bc-b04e-219d9abe181a" providerId="ADAL" clId="{56AD2F16-A66A-4D87-BC65-DE6C8BF1B916}" dt="2021-11-29T00:25:52.978" v="7648" actId="208"/>
          <ac:spMkLst>
            <pc:docMk/>
            <pc:sldMk cId="2058983333" sldId="260"/>
            <ac:spMk id="116" creationId="{82E55F92-C192-4850-98EC-3ADC40A3A599}"/>
          </ac:spMkLst>
        </pc:spChg>
        <pc:spChg chg="mod">
          <ac:chgData name="Xiaowu Hu" userId="1c2ad0e2-5d15-48bc-b04e-219d9abe181a" providerId="ADAL" clId="{56AD2F16-A66A-4D87-BC65-DE6C8BF1B916}" dt="2021-11-29T00:25:52.978" v="7648" actId="208"/>
          <ac:spMkLst>
            <pc:docMk/>
            <pc:sldMk cId="2058983333" sldId="260"/>
            <ac:spMk id="117" creationId="{3BC0F9DF-61BE-4862-9240-02BA7744A752}"/>
          </ac:spMkLst>
        </pc:spChg>
        <pc:spChg chg="mod">
          <ac:chgData name="Xiaowu Hu" userId="1c2ad0e2-5d15-48bc-b04e-219d9abe181a" providerId="ADAL" clId="{56AD2F16-A66A-4D87-BC65-DE6C8BF1B916}" dt="2021-11-29T00:25:52.978" v="7648" actId="208"/>
          <ac:spMkLst>
            <pc:docMk/>
            <pc:sldMk cId="2058983333" sldId="260"/>
            <ac:spMk id="118" creationId="{75B77031-8076-4BA5-A38A-B0F7F2A1FE96}"/>
          </ac:spMkLst>
        </pc:spChg>
        <pc:spChg chg="mod">
          <ac:chgData name="Xiaowu Hu" userId="1c2ad0e2-5d15-48bc-b04e-219d9abe181a" providerId="ADAL" clId="{56AD2F16-A66A-4D87-BC65-DE6C8BF1B916}" dt="2021-11-29T00:25:52.978" v="7648" actId="208"/>
          <ac:spMkLst>
            <pc:docMk/>
            <pc:sldMk cId="2058983333" sldId="260"/>
            <ac:spMk id="119" creationId="{0CE80CAE-D268-4EC6-B9A3-915EAFD6C2F1}"/>
          </ac:spMkLst>
        </pc:spChg>
        <pc:spChg chg="mod">
          <ac:chgData name="Xiaowu Hu" userId="1c2ad0e2-5d15-48bc-b04e-219d9abe181a" providerId="ADAL" clId="{56AD2F16-A66A-4D87-BC65-DE6C8BF1B916}" dt="2021-11-29T00:25:52.978" v="7648" actId="208"/>
          <ac:spMkLst>
            <pc:docMk/>
            <pc:sldMk cId="2058983333" sldId="260"/>
            <ac:spMk id="120" creationId="{BC3489CC-013B-4437-83F2-19995375C525}"/>
          </ac:spMkLst>
        </pc:spChg>
        <pc:spChg chg="mod">
          <ac:chgData name="Xiaowu Hu" userId="1c2ad0e2-5d15-48bc-b04e-219d9abe181a" providerId="ADAL" clId="{56AD2F16-A66A-4D87-BC65-DE6C8BF1B916}" dt="2021-11-29T00:25:52.978" v="7648" actId="208"/>
          <ac:spMkLst>
            <pc:docMk/>
            <pc:sldMk cId="2058983333" sldId="260"/>
            <ac:spMk id="121" creationId="{47776EA0-C6AB-4F45-9ADF-19C54B23012A}"/>
          </ac:spMkLst>
        </pc:spChg>
        <pc:spChg chg="mod">
          <ac:chgData name="Xiaowu Hu" userId="1c2ad0e2-5d15-48bc-b04e-219d9abe181a" providerId="ADAL" clId="{56AD2F16-A66A-4D87-BC65-DE6C8BF1B916}" dt="2021-11-29T00:25:52.978" v="7648" actId="208"/>
          <ac:spMkLst>
            <pc:docMk/>
            <pc:sldMk cId="2058983333" sldId="260"/>
            <ac:spMk id="122" creationId="{28580F9D-A7A1-4145-88DD-83CCFD748761}"/>
          </ac:spMkLst>
        </pc:spChg>
        <pc:spChg chg="mod">
          <ac:chgData name="Xiaowu Hu" userId="1c2ad0e2-5d15-48bc-b04e-219d9abe181a" providerId="ADAL" clId="{56AD2F16-A66A-4D87-BC65-DE6C8BF1B916}" dt="2021-11-29T00:25:52.978" v="7648" actId="208"/>
          <ac:spMkLst>
            <pc:docMk/>
            <pc:sldMk cId="2058983333" sldId="260"/>
            <ac:spMk id="123" creationId="{022C2D45-FB72-4EEA-87C3-70FAF81A05A6}"/>
          </ac:spMkLst>
        </pc:spChg>
        <pc:spChg chg="mod">
          <ac:chgData name="Xiaowu Hu" userId="1c2ad0e2-5d15-48bc-b04e-219d9abe181a" providerId="ADAL" clId="{56AD2F16-A66A-4D87-BC65-DE6C8BF1B916}" dt="2021-11-29T00:25:52.978" v="7648" actId="208"/>
          <ac:spMkLst>
            <pc:docMk/>
            <pc:sldMk cId="2058983333" sldId="260"/>
            <ac:spMk id="124" creationId="{8FE9B59B-4B83-47DE-82C9-832288937350}"/>
          </ac:spMkLst>
        </pc:spChg>
        <pc:spChg chg="mod">
          <ac:chgData name="Xiaowu Hu" userId="1c2ad0e2-5d15-48bc-b04e-219d9abe181a" providerId="ADAL" clId="{56AD2F16-A66A-4D87-BC65-DE6C8BF1B916}" dt="2021-11-29T00:25:52.978" v="7648" actId="208"/>
          <ac:spMkLst>
            <pc:docMk/>
            <pc:sldMk cId="2058983333" sldId="260"/>
            <ac:spMk id="125" creationId="{9F0A7BB1-1278-4787-8245-DF98AA5688F5}"/>
          </ac:spMkLst>
        </pc:spChg>
        <pc:spChg chg="mod">
          <ac:chgData name="Xiaowu Hu" userId="1c2ad0e2-5d15-48bc-b04e-219d9abe181a" providerId="ADAL" clId="{56AD2F16-A66A-4D87-BC65-DE6C8BF1B916}" dt="2021-11-29T00:25:52.978" v="7648" actId="208"/>
          <ac:spMkLst>
            <pc:docMk/>
            <pc:sldMk cId="2058983333" sldId="260"/>
            <ac:spMk id="126" creationId="{1D12B9C0-E5C0-4F64-8A8D-60B5053A8F12}"/>
          </ac:spMkLst>
        </pc:spChg>
        <pc:spChg chg="mod">
          <ac:chgData name="Xiaowu Hu" userId="1c2ad0e2-5d15-48bc-b04e-219d9abe181a" providerId="ADAL" clId="{56AD2F16-A66A-4D87-BC65-DE6C8BF1B916}" dt="2021-11-29T00:25:52.978" v="7648" actId="208"/>
          <ac:spMkLst>
            <pc:docMk/>
            <pc:sldMk cId="2058983333" sldId="260"/>
            <ac:spMk id="127" creationId="{2436A445-093D-463E-BE03-142D4D755AE8}"/>
          </ac:spMkLst>
        </pc:spChg>
        <pc:spChg chg="mod">
          <ac:chgData name="Xiaowu Hu" userId="1c2ad0e2-5d15-48bc-b04e-219d9abe181a" providerId="ADAL" clId="{56AD2F16-A66A-4D87-BC65-DE6C8BF1B916}" dt="2021-11-29T00:25:52.978" v="7648" actId="208"/>
          <ac:spMkLst>
            <pc:docMk/>
            <pc:sldMk cId="2058983333" sldId="260"/>
            <ac:spMk id="128" creationId="{FD15EE22-9C94-4025-9A59-B9EBA1256125}"/>
          </ac:spMkLst>
        </pc:spChg>
        <pc:spChg chg="mod">
          <ac:chgData name="Xiaowu Hu" userId="1c2ad0e2-5d15-48bc-b04e-219d9abe181a" providerId="ADAL" clId="{56AD2F16-A66A-4D87-BC65-DE6C8BF1B916}" dt="2021-11-29T00:25:52.978" v="7648" actId="208"/>
          <ac:spMkLst>
            <pc:docMk/>
            <pc:sldMk cId="2058983333" sldId="260"/>
            <ac:spMk id="129" creationId="{F371489D-E661-423E-AA59-9211FF5A692F}"/>
          </ac:spMkLst>
        </pc:spChg>
        <pc:spChg chg="mod">
          <ac:chgData name="Xiaowu Hu" userId="1c2ad0e2-5d15-48bc-b04e-219d9abe181a" providerId="ADAL" clId="{56AD2F16-A66A-4D87-BC65-DE6C8BF1B916}" dt="2021-11-29T00:25:52.978" v="7648" actId="208"/>
          <ac:spMkLst>
            <pc:docMk/>
            <pc:sldMk cId="2058983333" sldId="260"/>
            <ac:spMk id="130" creationId="{3496BD09-EC8C-481B-9BE3-F41B333770A9}"/>
          </ac:spMkLst>
        </pc:spChg>
        <pc:spChg chg="add mod">
          <ac:chgData name="Xiaowu Hu" userId="1c2ad0e2-5d15-48bc-b04e-219d9abe181a" providerId="ADAL" clId="{56AD2F16-A66A-4D87-BC65-DE6C8BF1B916}" dt="2021-11-28T07:11:22.532" v="1288" actId="1076"/>
          <ac:spMkLst>
            <pc:docMk/>
            <pc:sldMk cId="2058983333" sldId="260"/>
            <ac:spMk id="1024" creationId="{FD04A8BF-A8C5-4FD8-8BF4-ECEF5EC854D4}"/>
          </ac:spMkLst>
        </pc:spChg>
        <pc:spChg chg="add mod">
          <ac:chgData name="Xiaowu Hu" userId="1c2ad0e2-5d15-48bc-b04e-219d9abe181a" providerId="ADAL" clId="{56AD2F16-A66A-4D87-BC65-DE6C8BF1B916}" dt="2021-11-28T07:21:12.407" v="1476" actId="1038"/>
          <ac:spMkLst>
            <pc:docMk/>
            <pc:sldMk cId="2058983333" sldId="260"/>
            <ac:spMk id="1025" creationId="{9A8C7609-BD5E-4EFA-BB53-2D52A4E0D84E}"/>
          </ac:spMkLst>
        </pc:spChg>
        <pc:grpChg chg="add mod">
          <ac:chgData name="Xiaowu Hu" userId="1c2ad0e2-5d15-48bc-b04e-219d9abe181a" providerId="ADAL" clId="{56AD2F16-A66A-4D87-BC65-DE6C8BF1B916}" dt="2021-11-29T00:25:25.303" v="7646" actId="14100"/>
          <ac:grpSpMkLst>
            <pc:docMk/>
            <pc:sldMk cId="2058983333" sldId="260"/>
            <ac:grpSpMk id="95" creationId="{C62D0BD5-9A64-4BE4-AC11-8B6CB45BC91F}"/>
          </ac:grpSpMkLst>
        </pc:grpChg>
        <pc:grpChg chg="add mod">
          <ac:chgData name="Xiaowu Hu" userId="1c2ad0e2-5d15-48bc-b04e-219d9abe181a" providerId="ADAL" clId="{56AD2F16-A66A-4D87-BC65-DE6C8BF1B916}" dt="2021-11-29T00:24:59.508" v="7644" actId="14100"/>
          <ac:grpSpMkLst>
            <pc:docMk/>
            <pc:sldMk cId="2058983333" sldId="260"/>
            <ac:grpSpMk id="97" creationId="{0CCF9F76-47EF-44CE-8717-1EDFBA713B08}"/>
          </ac:grpSpMkLst>
        </pc:grpChg>
        <pc:grpChg chg="add mod">
          <ac:chgData name="Xiaowu Hu" userId="1c2ad0e2-5d15-48bc-b04e-219d9abe181a" providerId="ADAL" clId="{56AD2F16-A66A-4D87-BC65-DE6C8BF1B916}" dt="2021-11-29T00:25:16.623" v="7645" actId="14100"/>
          <ac:grpSpMkLst>
            <pc:docMk/>
            <pc:sldMk cId="2058983333" sldId="260"/>
            <ac:grpSpMk id="114" creationId="{DC280608-3F83-48D8-90FE-0FBBFB41D5D0}"/>
          </ac:grpSpMkLst>
        </pc:grpChg>
        <pc:picChg chg="add del mod">
          <ac:chgData name="Xiaowu Hu" userId="1c2ad0e2-5d15-48bc-b04e-219d9abe181a" providerId="ADAL" clId="{56AD2F16-A66A-4D87-BC65-DE6C8BF1B916}" dt="2021-11-28T04:36:47.345" v="601" actId="21"/>
          <ac:picMkLst>
            <pc:docMk/>
            <pc:sldMk cId="2058983333" sldId="260"/>
            <ac:picMk id="1026" creationId="{6CD2D53E-0A77-4B68-B10E-EAB74104AE05}"/>
          </ac:picMkLst>
        </pc:picChg>
      </pc:sldChg>
      <pc:sldChg chg="addSp delSp modSp new mod">
        <pc:chgData name="Xiaowu Hu" userId="1c2ad0e2-5d15-48bc-b04e-219d9abe181a" providerId="ADAL" clId="{56AD2F16-A66A-4D87-BC65-DE6C8BF1B916}" dt="2021-11-28T09:15:18.851" v="2860" actId="1076"/>
        <pc:sldMkLst>
          <pc:docMk/>
          <pc:sldMk cId="120693365" sldId="261"/>
        </pc:sldMkLst>
        <pc:spChg chg="mod">
          <ac:chgData name="Xiaowu Hu" userId="1c2ad0e2-5d15-48bc-b04e-219d9abe181a" providerId="ADAL" clId="{56AD2F16-A66A-4D87-BC65-DE6C8BF1B916}" dt="2021-11-28T07:50:18.023" v="2160"/>
          <ac:spMkLst>
            <pc:docMk/>
            <pc:sldMk cId="120693365" sldId="261"/>
            <ac:spMk id="2" creationId="{5745DEC1-7F8E-4C3D-9E60-722E546DE06C}"/>
          </ac:spMkLst>
        </pc:spChg>
        <pc:spChg chg="mod">
          <ac:chgData name="Xiaowu Hu" userId="1c2ad0e2-5d15-48bc-b04e-219d9abe181a" providerId="ADAL" clId="{56AD2F16-A66A-4D87-BC65-DE6C8BF1B916}" dt="2021-11-28T07:50:18.023" v="2160"/>
          <ac:spMkLst>
            <pc:docMk/>
            <pc:sldMk cId="120693365" sldId="261"/>
            <ac:spMk id="3" creationId="{50FB04F5-EDAF-412F-B350-21F1AF5C80C1}"/>
          </ac:spMkLst>
        </pc:spChg>
        <pc:spChg chg="add mod">
          <ac:chgData name="Xiaowu Hu" userId="1c2ad0e2-5d15-48bc-b04e-219d9abe181a" providerId="ADAL" clId="{56AD2F16-A66A-4D87-BC65-DE6C8BF1B916}" dt="2021-11-28T09:14:44.940" v="2852" actId="208"/>
          <ac:spMkLst>
            <pc:docMk/>
            <pc:sldMk cId="120693365" sldId="261"/>
            <ac:spMk id="12" creationId="{F65BD861-4A05-41D2-95B9-D5D02A55CE4C}"/>
          </ac:spMkLst>
        </pc:spChg>
        <pc:spChg chg="add mod">
          <ac:chgData name="Xiaowu Hu" userId="1c2ad0e2-5d15-48bc-b04e-219d9abe181a" providerId="ADAL" clId="{56AD2F16-A66A-4D87-BC65-DE6C8BF1B916}" dt="2021-11-28T09:14:44.940" v="2852" actId="208"/>
          <ac:spMkLst>
            <pc:docMk/>
            <pc:sldMk cId="120693365" sldId="261"/>
            <ac:spMk id="14" creationId="{A594219E-1EEE-4BBE-80B9-116A6FD12A79}"/>
          </ac:spMkLst>
        </pc:spChg>
        <pc:spChg chg="add mod">
          <ac:chgData name="Xiaowu Hu" userId="1c2ad0e2-5d15-48bc-b04e-219d9abe181a" providerId="ADAL" clId="{56AD2F16-A66A-4D87-BC65-DE6C8BF1B916}" dt="2021-11-28T09:14:44.940" v="2852" actId="208"/>
          <ac:spMkLst>
            <pc:docMk/>
            <pc:sldMk cId="120693365" sldId="261"/>
            <ac:spMk id="16" creationId="{A203DFE7-561E-4323-842F-FD277A09A3E4}"/>
          </ac:spMkLst>
        </pc:spChg>
        <pc:spChg chg="add mod">
          <ac:chgData name="Xiaowu Hu" userId="1c2ad0e2-5d15-48bc-b04e-219d9abe181a" providerId="ADAL" clId="{56AD2F16-A66A-4D87-BC65-DE6C8BF1B916}" dt="2021-11-28T09:14:44.940" v="2852" actId="208"/>
          <ac:spMkLst>
            <pc:docMk/>
            <pc:sldMk cId="120693365" sldId="261"/>
            <ac:spMk id="18" creationId="{7DC1A6A7-E11E-4DF0-BA69-5B7A141FB890}"/>
          </ac:spMkLst>
        </pc:spChg>
        <pc:spChg chg="add del">
          <ac:chgData name="Xiaowu Hu" userId="1c2ad0e2-5d15-48bc-b04e-219d9abe181a" providerId="ADAL" clId="{56AD2F16-A66A-4D87-BC65-DE6C8BF1B916}" dt="2021-11-28T05:02:00.084" v="950" actId="478"/>
          <ac:spMkLst>
            <pc:docMk/>
            <pc:sldMk cId="120693365" sldId="261"/>
            <ac:spMk id="19" creationId="{368B78AE-5D7F-4019-A4C1-00BBE59A23C3}"/>
          </ac:spMkLst>
        </pc:spChg>
        <pc:spChg chg="add del">
          <ac:chgData name="Xiaowu Hu" userId="1c2ad0e2-5d15-48bc-b04e-219d9abe181a" providerId="ADAL" clId="{56AD2F16-A66A-4D87-BC65-DE6C8BF1B916}" dt="2021-11-28T05:02:14.469" v="952" actId="478"/>
          <ac:spMkLst>
            <pc:docMk/>
            <pc:sldMk cId="120693365" sldId="261"/>
            <ac:spMk id="20" creationId="{ACF68BF6-9764-4079-A1DC-1B9521E08318}"/>
          </ac:spMkLst>
        </pc:spChg>
        <pc:spChg chg="add del">
          <ac:chgData name="Xiaowu Hu" userId="1c2ad0e2-5d15-48bc-b04e-219d9abe181a" providerId="ADAL" clId="{56AD2F16-A66A-4D87-BC65-DE6C8BF1B916}" dt="2021-11-28T05:02:35.931" v="954" actId="478"/>
          <ac:spMkLst>
            <pc:docMk/>
            <pc:sldMk cId="120693365" sldId="261"/>
            <ac:spMk id="21" creationId="{7F5AF22A-67C3-48CA-9D15-A1424DFD767F}"/>
          </ac:spMkLst>
        </pc:spChg>
        <pc:spChg chg="add mod">
          <ac:chgData name="Xiaowu Hu" userId="1c2ad0e2-5d15-48bc-b04e-219d9abe181a" providerId="ADAL" clId="{56AD2F16-A66A-4D87-BC65-DE6C8BF1B916}" dt="2021-11-28T09:14:44.940" v="2852" actId="208"/>
          <ac:spMkLst>
            <pc:docMk/>
            <pc:sldMk cId="120693365" sldId="261"/>
            <ac:spMk id="22" creationId="{DD6F54EB-279F-4A73-BE90-A363572DDE7F}"/>
          </ac:spMkLst>
        </pc:spChg>
        <pc:grpChg chg="add mod">
          <ac:chgData name="Xiaowu Hu" userId="1c2ad0e2-5d15-48bc-b04e-219d9abe181a" providerId="ADAL" clId="{56AD2F16-A66A-4D87-BC65-DE6C8BF1B916}" dt="2021-11-28T09:15:15.068" v="2859" actId="1076"/>
          <ac:grpSpMkLst>
            <pc:docMk/>
            <pc:sldMk cId="120693365" sldId="261"/>
            <ac:grpSpMk id="23" creationId="{69CDC88A-ED91-4403-82ED-9C89DDE8CE8A}"/>
          </ac:grpSpMkLst>
        </pc:grpChg>
        <pc:graphicFrameChg chg="add mod modGraphic">
          <ac:chgData name="Xiaowu Hu" userId="1c2ad0e2-5d15-48bc-b04e-219d9abe181a" providerId="ADAL" clId="{56AD2F16-A66A-4D87-BC65-DE6C8BF1B916}" dt="2021-11-28T09:15:18.851" v="2860" actId="1076"/>
          <ac:graphicFrameMkLst>
            <pc:docMk/>
            <pc:sldMk cId="120693365" sldId="261"/>
            <ac:graphicFrameMk id="4" creationId="{1D18A8ED-0C89-4AF4-9544-B79A0B30E003}"/>
          </ac:graphicFrameMkLst>
        </pc:graphicFrameChg>
        <pc:cxnChg chg="add mod">
          <ac:chgData name="Xiaowu Hu" userId="1c2ad0e2-5d15-48bc-b04e-219d9abe181a" providerId="ADAL" clId="{56AD2F16-A66A-4D87-BC65-DE6C8BF1B916}" dt="2021-11-28T09:14:44.940" v="2852" actId="208"/>
          <ac:cxnSpMkLst>
            <pc:docMk/>
            <pc:sldMk cId="120693365" sldId="261"/>
            <ac:cxnSpMk id="6" creationId="{2E78260F-464F-465D-9932-79E9FD91336C}"/>
          </ac:cxnSpMkLst>
        </pc:cxnChg>
        <pc:cxnChg chg="add mod">
          <ac:chgData name="Xiaowu Hu" userId="1c2ad0e2-5d15-48bc-b04e-219d9abe181a" providerId="ADAL" clId="{56AD2F16-A66A-4D87-BC65-DE6C8BF1B916}" dt="2021-11-28T09:14:44.940" v="2852" actId="208"/>
          <ac:cxnSpMkLst>
            <pc:docMk/>
            <pc:sldMk cId="120693365" sldId="261"/>
            <ac:cxnSpMk id="8" creationId="{D8C42994-09D4-40EC-8EFD-78C344F59D83}"/>
          </ac:cxnSpMkLst>
        </pc:cxnChg>
      </pc:sldChg>
      <pc:sldChg chg="addSp delSp modSp new del mod chgLayout">
        <pc:chgData name="Xiaowu Hu" userId="1c2ad0e2-5d15-48bc-b04e-219d9abe181a" providerId="ADAL" clId="{56AD2F16-A66A-4D87-BC65-DE6C8BF1B916}" dt="2021-11-28T04:36:03.035" v="598" actId="47"/>
        <pc:sldMkLst>
          <pc:docMk/>
          <pc:sldMk cId="2237599236" sldId="261"/>
        </pc:sldMkLst>
        <pc:spChg chg="del">
          <ac:chgData name="Xiaowu Hu" userId="1c2ad0e2-5d15-48bc-b04e-219d9abe181a" providerId="ADAL" clId="{56AD2F16-A66A-4D87-BC65-DE6C8BF1B916}" dt="2021-11-28T04:35:15.317" v="564" actId="700"/>
          <ac:spMkLst>
            <pc:docMk/>
            <pc:sldMk cId="2237599236" sldId="261"/>
            <ac:spMk id="2" creationId="{A0F9A2D0-65E8-4FD3-AEB7-10BF119198ED}"/>
          </ac:spMkLst>
        </pc:spChg>
        <pc:spChg chg="del">
          <ac:chgData name="Xiaowu Hu" userId="1c2ad0e2-5d15-48bc-b04e-219d9abe181a" providerId="ADAL" clId="{56AD2F16-A66A-4D87-BC65-DE6C8BF1B916}" dt="2021-11-28T04:35:15.317" v="564" actId="700"/>
          <ac:spMkLst>
            <pc:docMk/>
            <pc:sldMk cId="2237599236" sldId="261"/>
            <ac:spMk id="3" creationId="{2B297F7A-BE35-4E9F-B157-8712A4910F2D}"/>
          </ac:spMkLst>
        </pc:spChg>
        <pc:spChg chg="add mod ord">
          <ac:chgData name="Xiaowu Hu" userId="1c2ad0e2-5d15-48bc-b04e-219d9abe181a" providerId="ADAL" clId="{56AD2F16-A66A-4D87-BC65-DE6C8BF1B916}" dt="2021-11-28T04:35:27.709" v="593" actId="20577"/>
          <ac:spMkLst>
            <pc:docMk/>
            <pc:sldMk cId="2237599236" sldId="261"/>
            <ac:spMk id="4" creationId="{1731D4E1-017C-481C-9865-EB958799D345}"/>
          </ac:spMkLst>
        </pc:spChg>
        <pc:spChg chg="add del mod ord">
          <ac:chgData name="Xiaowu Hu" userId="1c2ad0e2-5d15-48bc-b04e-219d9abe181a" providerId="ADAL" clId="{56AD2F16-A66A-4D87-BC65-DE6C8BF1B916}" dt="2021-11-28T04:35:35.348" v="594"/>
          <ac:spMkLst>
            <pc:docMk/>
            <pc:sldMk cId="2237599236" sldId="261"/>
            <ac:spMk id="5" creationId="{F1FC487C-2BAF-44C9-85F9-318CE25E50A1}"/>
          </ac:spMkLst>
        </pc:spChg>
        <pc:picChg chg="add mod">
          <ac:chgData name="Xiaowu Hu" userId="1c2ad0e2-5d15-48bc-b04e-219d9abe181a" providerId="ADAL" clId="{56AD2F16-A66A-4D87-BC65-DE6C8BF1B916}" dt="2021-11-28T04:35:47.387" v="596" actId="14100"/>
          <ac:picMkLst>
            <pc:docMk/>
            <pc:sldMk cId="2237599236" sldId="261"/>
            <ac:picMk id="2050" creationId="{C2CE0E2B-0982-41CD-86DF-C4FF7C448055}"/>
          </ac:picMkLst>
        </pc:picChg>
      </pc:sldChg>
      <pc:sldChg chg="addSp delSp modSp new mod setBg delDesignElem">
        <pc:chgData name="Xiaowu Hu" userId="1c2ad0e2-5d15-48bc-b04e-219d9abe181a" providerId="ADAL" clId="{56AD2F16-A66A-4D87-BC65-DE6C8BF1B916}" dt="2021-11-28T07:46:05.082" v="2034"/>
        <pc:sldMkLst>
          <pc:docMk/>
          <pc:sldMk cId="3371915115" sldId="262"/>
        </pc:sldMkLst>
        <pc:spChg chg="mod">
          <ac:chgData name="Xiaowu Hu" userId="1c2ad0e2-5d15-48bc-b04e-219d9abe181a" providerId="ADAL" clId="{56AD2F16-A66A-4D87-BC65-DE6C8BF1B916}" dt="2021-11-28T07:17:36.696" v="1382" actId="26606"/>
          <ac:spMkLst>
            <pc:docMk/>
            <pc:sldMk cId="3371915115" sldId="262"/>
            <ac:spMk id="2" creationId="{9B6B9020-57B6-4028-A3D0-C316CE187BE2}"/>
          </ac:spMkLst>
        </pc:spChg>
        <pc:spChg chg="del">
          <ac:chgData name="Xiaowu Hu" userId="1c2ad0e2-5d15-48bc-b04e-219d9abe181a" providerId="ADAL" clId="{56AD2F16-A66A-4D87-BC65-DE6C8BF1B916}" dt="2021-11-28T07:16:06.780" v="1380"/>
          <ac:spMkLst>
            <pc:docMk/>
            <pc:sldMk cId="3371915115" sldId="262"/>
            <ac:spMk id="3" creationId="{C4852BA3-A4AC-4D0D-A713-6F93A16D7625}"/>
          </ac:spMkLst>
        </pc:spChg>
        <pc:spChg chg="add del mod">
          <ac:chgData name="Xiaowu Hu" userId="1c2ad0e2-5d15-48bc-b04e-219d9abe181a" providerId="ADAL" clId="{56AD2F16-A66A-4D87-BC65-DE6C8BF1B916}" dt="2021-11-28T07:18:08.441" v="1384"/>
          <ac:spMkLst>
            <pc:docMk/>
            <pc:sldMk cId="3371915115" sldId="262"/>
            <ac:spMk id="4" creationId="{8F161446-B88A-41F3-A693-093EF3112431}"/>
          </ac:spMkLst>
        </pc:spChg>
        <pc:spChg chg="add del">
          <ac:chgData name="Xiaowu Hu" userId="1c2ad0e2-5d15-48bc-b04e-219d9abe181a" providerId="ADAL" clId="{56AD2F16-A66A-4D87-BC65-DE6C8BF1B916}" dt="2021-11-28T07:18:10.452" v="1385" actId="26606"/>
          <ac:spMkLst>
            <pc:docMk/>
            <pc:sldMk cId="3371915115" sldId="262"/>
            <ac:spMk id="73" creationId="{022BDE4A-8A20-4A69-9C5A-581C82036A4D}"/>
          </ac:spMkLst>
        </pc:spChg>
        <pc:spChg chg="add del">
          <ac:chgData name="Xiaowu Hu" userId="1c2ad0e2-5d15-48bc-b04e-219d9abe181a" providerId="ADAL" clId="{56AD2F16-A66A-4D87-BC65-DE6C8BF1B916}" dt="2021-11-28T07:46:05.082" v="2034"/>
          <ac:spMkLst>
            <pc:docMk/>
            <pc:sldMk cId="3371915115" sldId="262"/>
            <ac:spMk id="139" creationId="{022BDE4A-8A20-4A69-9C5A-581C82036A4D}"/>
          </ac:spMkLst>
        </pc:spChg>
        <pc:picChg chg="add del mod">
          <ac:chgData name="Xiaowu Hu" userId="1c2ad0e2-5d15-48bc-b04e-219d9abe181a" providerId="ADAL" clId="{56AD2F16-A66A-4D87-BC65-DE6C8BF1B916}" dt="2021-11-28T07:18:06.907" v="1383" actId="478"/>
          <ac:picMkLst>
            <pc:docMk/>
            <pc:sldMk cId="3371915115" sldId="262"/>
            <ac:picMk id="5122" creationId="{A5095495-148D-41D3-9DA3-70401E062D5C}"/>
          </ac:picMkLst>
        </pc:picChg>
        <pc:picChg chg="add mod ord">
          <ac:chgData name="Xiaowu Hu" userId="1c2ad0e2-5d15-48bc-b04e-219d9abe181a" providerId="ADAL" clId="{56AD2F16-A66A-4D87-BC65-DE6C8BF1B916}" dt="2021-11-28T07:18:10.452" v="1385" actId="26606"/>
          <ac:picMkLst>
            <pc:docMk/>
            <pc:sldMk cId="3371915115" sldId="262"/>
            <ac:picMk id="5124" creationId="{0966DB48-AE7C-4B94-8C64-10529F1D36CB}"/>
          </ac:picMkLst>
        </pc:picChg>
        <pc:picChg chg="add mod">
          <ac:chgData name="Xiaowu Hu" userId="1c2ad0e2-5d15-48bc-b04e-219d9abe181a" providerId="ADAL" clId="{56AD2F16-A66A-4D87-BC65-DE6C8BF1B916}" dt="2021-11-28T07:18:10.452" v="1385" actId="26606"/>
          <ac:picMkLst>
            <pc:docMk/>
            <pc:sldMk cId="3371915115" sldId="262"/>
            <ac:picMk id="5126" creationId="{88A29170-2A4D-4222-B1E1-0FA8CB8DA916}"/>
          </ac:picMkLst>
        </pc:picChg>
      </pc:sldChg>
      <pc:sldChg chg="addSp delSp modSp new mod modClrScheme chgLayout">
        <pc:chgData name="Xiaowu Hu" userId="1c2ad0e2-5d15-48bc-b04e-219d9abe181a" providerId="ADAL" clId="{56AD2F16-A66A-4D87-BC65-DE6C8BF1B916}" dt="2021-11-28T07:53:04.542" v="2222" actId="14100"/>
        <pc:sldMkLst>
          <pc:docMk/>
          <pc:sldMk cId="519114152" sldId="263"/>
        </pc:sldMkLst>
        <pc:spChg chg="mod ord">
          <ac:chgData name="Xiaowu Hu" userId="1c2ad0e2-5d15-48bc-b04e-219d9abe181a" providerId="ADAL" clId="{56AD2F16-A66A-4D87-BC65-DE6C8BF1B916}" dt="2021-11-28T07:51:12.303" v="2175" actId="700"/>
          <ac:spMkLst>
            <pc:docMk/>
            <pc:sldMk cId="519114152" sldId="263"/>
            <ac:spMk id="2" creationId="{097C1F5C-6E15-4D96-B57D-58C0051CF723}"/>
          </ac:spMkLst>
        </pc:spChg>
        <pc:spChg chg="add del mod ord">
          <ac:chgData name="Xiaowu Hu" userId="1c2ad0e2-5d15-48bc-b04e-219d9abe181a" providerId="ADAL" clId="{56AD2F16-A66A-4D87-BC65-DE6C8BF1B916}" dt="2021-11-28T07:52:29.990" v="2211" actId="20577"/>
          <ac:spMkLst>
            <pc:docMk/>
            <pc:sldMk cId="519114152" sldId="263"/>
            <ac:spMk id="3" creationId="{AD87FB88-AD40-414F-9CE5-64E427CBFEC9}"/>
          </ac:spMkLst>
        </pc:spChg>
        <pc:spChg chg="add mod ord">
          <ac:chgData name="Xiaowu Hu" userId="1c2ad0e2-5d15-48bc-b04e-219d9abe181a" providerId="ADAL" clId="{56AD2F16-A66A-4D87-BC65-DE6C8BF1B916}" dt="2021-11-28T07:52:31.711" v="2212" actId="20577"/>
          <ac:spMkLst>
            <pc:docMk/>
            <pc:sldMk cId="519114152" sldId="263"/>
            <ac:spMk id="4" creationId="{0E4318A9-6FE4-428E-B7AA-D368BF4ED918}"/>
          </ac:spMkLst>
        </pc:spChg>
        <pc:spChg chg="add mod ord">
          <ac:chgData name="Xiaowu Hu" userId="1c2ad0e2-5d15-48bc-b04e-219d9abe181a" providerId="ADAL" clId="{56AD2F16-A66A-4D87-BC65-DE6C8BF1B916}" dt="2021-11-28T07:52:33.365" v="2213" actId="20577"/>
          <ac:spMkLst>
            <pc:docMk/>
            <pc:sldMk cId="519114152" sldId="263"/>
            <ac:spMk id="5" creationId="{AF5D8ECE-DA69-429C-892A-9E369ADDB972}"/>
          </ac:spMkLst>
        </pc:spChg>
        <pc:spChg chg="add mod ord">
          <ac:chgData name="Xiaowu Hu" userId="1c2ad0e2-5d15-48bc-b04e-219d9abe181a" providerId="ADAL" clId="{56AD2F16-A66A-4D87-BC65-DE6C8BF1B916}" dt="2021-11-28T07:52:44.882" v="2217" actId="27636"/>
          <ac:spMkLst>
            <pc:docMk/>
            <pc:sldMk cId="519114152" sldId="263"/>
            <ac:spMk id="6" creationId="{E2DD1BD4-B500-47AF-8B76-D5868DB6BB69}"/>
          </ac:spMkLst>
        </pc:spChg>
        <pc:spChg chg="add mod ord">
          <ac:chgData name="Xiaowu Hu" userId="1c2ad0e2-5d15-48bc-b04e-219d9abe181a" providerId="ADAL" clId="{56AD2F16-A66A-4D87-BC65-DE6C8BF1B916}" dt="2021-11-28T07:52:01.482" v="2200" actId="403"/>
          <ac:spMkLst>
            <pc:docMk/>
            <pc:sldMk cId="519114152" sldId="263"/>
            <ac:spMk id="7" creationId="{4E5B3A9F-4F40-4DF4-90EB-BA92C987886E}"/>
          </ac:spMkLst>
        </pc:spChg>
        <pc:spChg chg="add mod ord">
          <ac:chgData name="Xiaowu Hu" userId="1c2ad0e2-5d15-48bc-b04e-219d9abe181a" providerId="ADAL" clId="{56AD2F16-A66A-4D87-BC65-DE6C8BF1B916}" dt="2021-11-28T07:53:04.542" v="2222" actId="14100"/>
          <ac:spMkLst>
            <pc:docMk/>
            <pc:sldMk cId="519114152" sldId="263"/>
            <ac:spMk id="8" creationId="{C5DA36E8-B691-4934-8613-7BCFB36EBB28}"/>
          </ac:spMkLst>
        </pc:spChg>
        <pc:picChg chg="add del mod">
          <ac:chgData name="Xiaowu Hu" userId="1c2ad0e2-5d15-48bc-b04e-219d9abe181a" providerId="ADAL" clId="{56AD2F16-A66A-4D87-BC65-DE6C8BF1B916}" dt="2021-11-28T07:25:03.838" v="1533"/>
          <ac:picMkLst>
            <pc:docMk/>
            <pc:sldMk cId="519114152" sldId="263"/>
            <ac:picMk id="6146" creationId="{5306B73A-1DC7-4D8D-8434-CAD30C2D7DBD}"/>
          </ac:picMkLst>
        </pc:picChg>
        <pc:picChg chg="add del mod">
          <ac:chgData name="Xiaowu Hu" userId="1c2ad0e2-5d15-48bc-b04e-219d9abe181a" providerId="ADAL" clId="{56AD2F16-A66A-4D87-BC65-DE6C8BF1B916}" dt="2021-11-28T07:43:50.296" v="1900" actId="478"/>
          <ac:picMkLst>
            <pc:docMk/>
            <pc:sldMk cId="519114152" sldId="263"/>
            <ac:picMk id="6148" creationId="{692CFFD5-33D6-47F9-B558-138290BAF05D}"/>
          </ac:picMkLst>
        </pc:picChg>
      </pc:sldChg>
      <pc:sldChg chg="addSp delSp modSp new mod">
        <pc:chgData name="Xiaowu Hu" userId="1c2ad0e2-5d15-48bc-b04e-219d9abe181a" providerId="ADAL" clId="{56AD2F16-A66A-4D87-BC65-DE6C8BF1B916}" dt="2021-11-29T00:26:45.345" v="7654" actId="20577"/>
        <pc:sldMkLst>
          <pc:docMk/>
          <pc:sldMk cId="3893865132" sldId="264"/>
        </pc:sldMkLst>
        <pc:spChg chg="mod">
          <ac:chgData name="Xiaowu Hu" userId="1c2ad0e2-5d15-48bc-b04e-219d9abe181a" providerId="ADAL" clId="{56AD2F16-A66A-4D87-BC65-DE6C8BF1B916}" dt="2021-11-28T07:50:18.023" v="2160"/>
          <ac:spMkLst>
            <pc:docMk/>
            <pc:sldMk cId="3893865132" sldId="264"/>
            <ac:spMk id="2" creationId="{211453E8-459C-4A30-8C54-B461010A1F08}"/>
          </ac:spMkLst>
        </pc:spChg>
        <pc:spChg chg="del">
          <ac:chgData name="Xiaowu Hu" userId="1c2ad0e2-5d15-48bc-b04e-219d9abe181a" providerId="ADAL" clId="{56AD2F16-A66A-4D87-BC65-DE6C8BF1B916}" dt="2021-11-28T07:27:24.742" v="1611" actId="1032"/>
          <ac:spMkLst>
            <pc:docMk/>
            <pc:sldMk cId="3893865132" sldId="264"/>
            <ac:spMk id="3" creationId="{AFED27D1-8878-441C-A09D-6A1A77752A48}"/>
          </ac:spMkLst>
        </pc:spChg>
        <pc:spChg chg="add mod">
          <ac:chgData name="Xiaowu Hu" userId="1c2ad0e2-5d15-48bc-b04e-219d9abe181a" providerId="ADAL" clId="{56AD2F16-A66A-4D87-BC65-DE6C8BF1B916}" dt="2021-11-29T00:26:45.345" v="7654" actId="20577"/>
          <ac:spMkLst>
            <pc:docMk/>
            <pc:sldMk cId="3893865132" sldId="264"/>
            <ac:spMk id="5" creationId="{8E6E8442-64F3-4517-826E-3EE1A2E924C1}"/>
          </ac:spMkLst>
        </pc:spChg>
        <pc:graphicFrameChg chg="add mod modGraphic">
          <ac:chgData name="Xiaowu Hu" userId="1c2ad0e2-5d15-48bc-b04e-219d9abe181a" providerId="ADAL" clId="{56AD2F16-A66A-4D87-BC65-DE6C8BF1B916}" dt="2021-11-28T07:53:48.046" v="2223" actId="20577"/>
          <ac:graphicFrameMkLst>
            <pc:docMk/>
            <pc:sldMk cId="3893865132" sldId="264"/>
            <ac:graphicFrameMk id="4" creationId="{060A502C-EA84-4E1C-9FD9-F6219676B0AF}"/>
          </ac:graphicFrameMkLst>
        </pc:graphicFrameChg>
      </pc:sldChg>
      <pc:sldChg chg="addSp delSp modSp new mod setBg">
        <pc:chgData name="Xiaowu Hu" userId="1c2ad0e2-5d15-48bc-b04e-219d9abe181a" providerId="ADAL" clId="{56AD2F16-A66A-4D87-BC65-DE6C8BF1B916}" dt="2021-11-29T00:28:43.002" v="7667" actId="27636"/>
        <pc:sldMkLst>
          <pc:docMk/>
          <pc:sldMk cId="1581513017" sldId="265"/>
        </pc:sldMkLst>
        <pc:spChg chg="mod">
          <ac:chgData name="Xiaowu Hu" userId="1c2ad0e2-5d15-48bc-b04e-219d9abe181a" providerId="ADAL" clId="{56AD2F16-A66A-4D87-BC65-DE6C8BF1B916}" dt="2021-11-29T00:28:31.620" v="7659" actId="14100"/>
          <ac:spMkLst>
            <pc:docMk/>
            <pc:sldMk cId="1581513017" sldId="265"/>
            <ac:spMk id="2" creationId="{538DEBC7-E633-46C4-B5E0-DF08FB43E9B1}"/>
          </ac:spMkLst>
        </pc:spChg>
        <pc:spChg chg="mod">
          <ac:chgData name="Xiaowu Hu" userId="1c2ad0e2-5d15-48bc-b04e-219d9abe181a" providerId="ADAL" clId="{56AD2F16-A66A-4D87-BC65-DE6C8BF1B916}" dt="2021-11-29T00:28:43.002" v="7667" actId="27636"/>
          <ac:spMkLst>
            <pc:docMk/>
            <pc:sldMk cId="1581513017" sldId="265"/>
            <ac:spMk id="3" creationId="{689A3D74-C13E-4A7F-99D8-A832A655E6B8}"/>
          </ac:spMkLst>
        </pc:spChg>
        <pc:spChg chg="add del">
          <ac:chgData name="Xiaowu Hu" userId="1c2ad0e2-5d15-48bc-b04e-219d9abe181a" providerId="ADAL" clId="{56AD2F16-A66A-4D87-BC65-DE6C8BF1B916}" dt="2021-11-28T08:15:50.502" v="2301" actId="26606"/>
          <ac:spMkLst>
            <pc:docMk/>
            <pc:sldMk cId="1581513017" sldId="265"/>
            <ac:spMk id="71" creationId="{229B61F6-561C-44B1-809D-51A2F295F329}"/>
          </ac:spMkLst>
        </pc:spChg>
        <pc:spChg chg="add">
          <ac:chgData name="Xiaowu Hu" userId="1c2ad0e2-5d15-48bc-b04e-219d9abe181a" providerId="ADAL" clId="{56AD2F16-A66A-4D87-BC65-DE6C8BF1B916}" dt="2021-11-29T00:27:59.445" v="7655" actId="26606"/>
          <ac:spMkLst>
            <pc:docMk/>
            <pc:sldMk cId="1581513017" sldId="265"/>
            <ac:spMk id="73" creationId="{0F164E5A-ABC0-4A97-86CA-5F7C26615F3C}"/>
          </ac:spMkLst>
        </pc:spChg>
        <pc:spChg chg="add">
          <ac:chgData name="Xiaowu Hu" userId="1c2ad0e2-5d15-48bc-b04e-219d9abe181a" providerId="ADAL" clId="{56AD2F16-A66A-4D87-BC65-DE6C8BF1B916}" dt="2021-11-29T00:27:59.445" v="7655" actId="26606"/>
          <ac:spMkLst>
            <pc:docMk/>
            <pc:sldMk cId="1581513017" sldId="265"/>
            <ac:spMk id="75" creationId="{C2393E8D-D10F-4FE1-AC21-8B44BEB50089}"/>
          </ac:spMkLst>
        </pc:spChg>
        <pc:spChg chg="add del">
          <ac:chgData name="Xiaowu Hu" userId="1c2ad0e2-5d15-48bc-b04e-219d9abe181a" providerId="ADAL" clId="{56AD2F16-A66A-4D87-BC65-DE6C8BF1B916}" dt="2021-11-29T00:27:59.445" v="7655" actId="26606"/>
          <ac:spMkLst>
            <pc:docMk/>
            <pc:sldMk cId="1581513017" sldId="265"/>
            <ac:spMk id="7172" creationId="{8D77D416-66F5-413A-9B46-6289471B36B6}"/>
          </ac:spMkLst>
        </pc:spChg>
        <pc:picChg chg="add mod ord">
          <ac:chgData name="Xiaowu Hu" userId="1c2ad0e2-5d15-48bc-b04e-219d9abe181a" providerId="ADAL" clId="{56AD2F16-A66A-4D87-BC65-DE6C8BF1B916}" dt="2021-11-29T00:27:59.445" v="7655" actId="26606"/>
          <ac:picMkLst>
            <pc:docMk/>
            <pc:sldMk cId="1581513017" sldId="265"/>
            <ac:picMk id="7170" creationId="{89CFB491-A1B9-414D-9AAC-86FC64F0E922}"/>
          </ac:picMkLst>
        </pc:picChg>
      </pc:sldChg>
      <pc:sldChg chg="addSp delSp modSp new mod setBg">
        <pc:chgData name="Xiaowu Hu" userId="1c2ad0e2-5d15-48bc-b04e-219d9abe181a" providerId="ADAL" clId="{56AD2F16-A66A-4D87-BC65-DE6C8BF1B916}" dt="2021-11-29T00:29:48.352" v="7760" actId="20577"/>
        <pc:sldMkLst>
          <pc:docMk/>
          <pc:sldMk cId="3045585067" sldId="266"/>
        </pc:sldMkLst>
        <pc:spChg chg="mod">
          <ac:chgData name="Xiaowu Hu" userId="1c2ad0e2-5d15-48bc-b04e-219d9abe181a" providerId="ADAL" clId="{56AD2F16-A66A-4D87-BC65-DE6C8BF1B916}" dt="2021-11-28T10:01:45.534" v="3642" actId="26606"/>
          <ac:spMkLst>
            <pc:docMk/>
            <pc:sldMk cId="3045585067" sldId="266"/>
            <ac:spMk id="2" creationId="{4D48D5F5-BC6B-4737-9FD2-397DA20FB05A}"/>
          </ac:spMkLst>
        </pc:spChg>
        <pc:spChg chg="add del mod">
          <ac:chgData name="Xiaowu Hu" userId="1c2ad0e2-5d15-48bc-b04e-219d9abe181a" providerId="ADAL" clId="{56AD2F16-A66A-4D87-BC65-DE6C8BF1B916}" dt="2021-11-28T10:01:45.534" v="3642" actId="26606"/>
          <ac:spMkLst>
            <pc:docMk/>
            <pc:sldMk cId="3045585067" sldId="266"/>
            <ac:spMk id="3" creationId="{7EA39B83-D2E5-408E-B14F-14A5896C9767}"/>
          </ac:spMkLst>
        </pc:spChg>
        <pc:spChg chg="add mod">
          <ac:chgData name="Xiaowu Hu" userId="1c2ad0e2-5d15-48bc-b04e-219d9abe181a" providerId="ADAL" clId="{56AD2F16-A66A-4D87-BC65-DE6C8BF1B916}" dt="2021-11-29T00:29:48.352" v="7760" actId="20577"/>
          <ac:spMkLst>
            <pc:docMk/>
            <pc:sldMk cId="3045585067" sldId="266"/>
            <ac:spMk id="6" creationId="{17C49523-807E-479B-A089-3E71B44DE832}"/>
          </ac:spMkLst>
        </pc:spChg>
        <pc:spChg chg="add">
          <ac:chgData name="Xiaowu Hu" userId="1c2ad0e2-5d15-48bc-b04e-219d9abe181a" providerId="ADAL" clId="{56AD2F16-A66A-4D87-BC65-DE6C8BF1B916}" dt="2021-11-28T10:01:45.534" v="3642" actId="26606"/>
          <ac:spMkLst>
            <pc:docMk/>
            <pc:sldMk cId="3045585067" sldId="266"/>
            <ac:spMk id="9" creationId="{B79107D3-232D-48C0-BDD0-F8F3A6C71A52}"/>
          </ac:spMkLst>
        </pc:spChg>
        <pc:spChg chg="add">
          <ac:chgData name="Xiaowu Hu" userId="1c2ad0e2-5d15-48bc-b04e-219d9abe181a" providerId="ADAL" clId="{56AD2F16-A66A-4D87-BC65-DE6C8BF1B916}" dt="2021-11-28T10:01:45.534" v="3642" actId="26606"/>
          <ac:spMkLst>
            <pc:docMk/>
            <pc:sldMk cId="3045585067" sldId="266"/>
            <ac:spMk id="11" creationId="{491ED9F1-AADB-44A5-A997-CF2A713E10D8}"/>
          </ac:spMkLst>
        </pc:spChg>
        <pc:graphicFrameChg chg="add del">
          <ac:chgData name="Xiaowu Hu" userId="1c2ad0e2-5d15-48bc-b04e-219d9abe181a" providerId="ADAL" clId="{56AD2F16-A66A-4D87-BC65-DE6C8BF1B916}" dt="2021-11-28T10:01:37.685" v="3639" actId="26606"/>
          <ac:graphicFrameMkLst>
            <pc:docMk/>
            <pc:sldMk cId="3045585067" sldId="266"/>
            <ac:graphicFrameMk id="5" creationId="{0AA41FBE-7810-45F6-B14D-71A8FA47726B}"/>
          </ac:graphicFrameMkLst>
        </pc:graphicFrameChg>
        <pc:graphicFrameChg chg="add del">
          <ac:chgData name="Xiaowu Hu" userId="1c2ad0e2-5d15-48bc-b04e-219d9abe181a" providerId="ADAL" clId="{56AD2F16-A66A-4D87-BC65-DE6C8BF1B916}" dt="2021-11-28T10:01:45.472" v="3641" actId="26606"/>
          <ac:graphicFrameMkLst>
            <pc:docMk/>
            <pc:sldMk cId="3045585067" sldId="266"/>
            <ac:graphicFrameMk id="7" creationId="{A28210E6-0F4E-4F57-B742-129CD7A2FD41}"/>
          </ac:graphicFrameMkLst>
        </pc:graphicFrameChg>
        <pc:graphicFrameChg chg="add mod">
          <ac:chgData name="Xiaowu Hu" userId="1c2ad0e2-5d15-48bc-b04e-219d9abe181a" providerId="ADAL" clId="{56AD2F16-A66A-4D87-BC65-DE6C8BF1B916}" dt="2021-11-28T10:03:05.025" v="3669" actId="20577"/>
          <ac:graphicFrameMkLst>
            <pc:docMk/>
            <pc:sldMk cId="3045585067" sldId="266"/>
            <ac:graphicFrameMk id="10" creationId="{26984899-603F-4E3A-9A57-0779710D010F}"/>
          </ac:graphicFrameMkLst>
        </pc:graphicFrameChg>
      </pc:sldChg>
      <pc:sldChg chg="addSp delSp modSp new mod setBg">
        <pc:chgData name="Xiaowu Hu" userId="1c2ad0e2-5d15-48bc-b04e-219d9abe181a" providerId="ADAL" clId="{56AD2F16-A66A-4D87-BC65-DE6C8BF1B916}" dt="2021-11-28T10:30:29.706" v="4707" actId="20577"/>
        <pc:sldMkLst>
          <pc:docMk/>
          <pc:sldMk cId="2323370167" sldId="267"/>
        </pc:sldMkLst>
        <pc:spChg chg="mod">
          <ac:chgData name="Xiaowu Hu" userId="1c2ad0e2-5d15-48bc-b04e-219d9abe181a" providerId="ADAL" clId="{56AD2F16-A66A-4D87-BC65-DE6C8BF1B916}" dt="2021-11-28T10:28:53.860" v="4630" actId="26606"/>
          <ac:spMkLst>
            <pc:docMk/>
            <pc:sldMk cId="2323370167" sldId="267"/>
            <ac:spMk id="2" creationId="{0F3071BA-DF73-4EA1-ADB5-CEF6A6BE1E69}"/>
          </ac:spMkLst>
        </pc:spChg>
        <pc:spChg chg="del mod">
          <ac:chgData name="Xiaowu Hu" userId="1c2ad0e2-5d15-48bc-b04e-219d9abe181a" providerId="ADAL" clId="{56AD2F16-A66A-4D87-BC65-DE6C8BF1B916}" dt="2021-11-28T10:28:53.860" v="4630" actId="26606"/>
          <ac:spMkLst>
            <pc:docMk/>
            <pc:sldMk cId="2323370167" sldId="267"/>
            <ac:spMk id="3" creationId="{2EFCCBB7-0272-4680-A347-2BE52AF5B54B}"/>
          </ac:spMkLst>
        </pc:spChg>
        <pc:graphicFrameChg chg="add mod">
          <ac:chgData name="Xiaowu Hu" userId="1c2ad0e2-5d15-48bc-b04e-219d9abe181a" providerId="ADAL" clId="{56AD2F16-A66A-4D87-BC65-DE6C8BF1B916}" dt="2021-11-28T10:30:29.706" v="4707" actId="20577"/>
          <ac:graphicFrameMkLst>
            <pc:docMk/>
            <pc:sldMk cId="2323370167" sldId="267"/>
            <ac:graphicFrameMk id="5" creationId="{8BD1E3E1-25AF-4A28-BB0F-EE375DC92533}"/>
          </ac:graphicFrameMkLst>
        </pc:graphicFrameChg>
      </pc:sldChg>
      <pc:sldChg chg="addSp delSp modSp new del mod setBg">
        <pc:chgData name="Xiaowu Hu" userId="1c2ad0e2-5d15-48bc-b04e-219d9abe181a" providerId="ADAL" clId="{56AD2F16-A66A-4D87-BC65-DE6C8BF1B916}" dt="2021-11-29T00:34:19.656" v="7824" actId="47"/>
        <pc:sldMkLst>
          <pc:docMk/>
          <pc:sldMk cId="1971192466" sldId="268"/>
        </pc:sldMkLst>
        <pc:spChg chg="mod">
          <ac:chgData name="Xiaowu Hu" userId="1c2ad0e2-5d15-48bc-b04e-219d9abe181a" providerId="ADAL" clId="{56AD2F16-A66A-4D87-BC65-DE6C8BF1B916}" dt="2021-11-28T10:46:05.352" v="5266" actId="26606"/>
          <ac:spMkLst>
            <pc:docMk/>
            <pc:sldMk cId="1971192466" sldId="268"/>
            <ac:spMk id="2" creationId="{81695508-013F-45F8-AE58-BE33C6086698}"/>
          </ac:spMkLst>
        </pc:spChg>
        <pc:spChg chg="del mod">
          <ac:chgData name="Xiaowu Hu" userId="1c2ad0e2-5d15-48bc-b04e-219d9abe181a" providerId="ADAL" clId="{56AD2F16-A66A-4D87-BC65-DE6C8BF1B916}" dt="2021-11-28T10:46:05.352" v="5266" actId="26606"/>
          <ac:spMkLst>
            <pc:docMk/>
            <pc:sldMk cId="1971192466" sldId="268"/>
            <ac:spMk id="3" creationId="{02A28912-7D10-4DDA-8459-DC1BFE9C7A11}"/>
          </ac:spMkLst>
        </pc:spChg>
        <pc:spChg chg="add">
          <ac:chgData name="Xiaowu Hu" userId="1c2ad0e2-5d15-48bc-b04e-219d9abe181a" providerId="ADAL" clId="{56AD2F16-A66A-4D87-BC65-DE6C8BF1B916}" dt="2021-11-28T10:46:05.352" v="5266" actId="26606"/>
          <ac:spMkLst>
            <pc:docMk/>
            <pc:sldMk cId="1971192466" sldId="268"/>
            <ac:spMk id="9" creationId="{BA2ED4A3-DC65-45F3-978E-FB4AFCD2371E}"/>
          </ac:spMkLst>
        </pc:spChg>
        <pc:spChg chg="add">
          <ac:chgData name="Xiaowu Hu" userId="1c2ad0e2-5d15-48bc-b04e-219d9abe181a" providerId="ADAL" clId="{56AD2F16-A66A-4D87-BC65-DE6C8BF1B916}" dt="2021-11-28T10:46:05.352" v="5266" actId="26606"/>
          <ac:spMkLst>
            <pc:docMk/>
            <pc:sldMk cId="1971192466" sldId="268"/>
            <ac:spMk id="11" creationId="{D4ACDFF9-6F4F-44AB-88A8-B2C9E674D3B3}"/>
          </ac:spMkLst>
        </pc:spChg>
        <pc:graphicFrameChg chg="add mod">
          <ac:chgData name="Xiaowu Hu" userId="1c2ad0e2-5d15-48bc-b04e-219d9abe181a" providerId="ADAL" clId="{56AD2F16-A66A-4D87-BC65-DE6C8BF1B916}" dt="2021-11-28T11:19:27.106" v="5628" actId="20577"/>
          <ac:graphicFrameMkLst>
            <pc:docMk/>
            <pc:sldMk cId="1971192466" sldId="268"/>
            <ac:graphicFrameMk id="5" creationId="{65976220-DBF4-4FA3-B014-59AD0EF49564}"/>
          </ac:graphicFrameMkLst>
        </pc:graphicFrameChg>
      </pc:sldChg>
      <pc:sldChg chg="addSp delSp modSp new mod setBg setClrOvrMap">
        <pc:chgData name="Xiaowu Hu" userId="1c2ad0e2-5d15-48bc-b04e-219d9abe181a" providerId="ADAL" clId="{56AD2F16-A66A-4D87-BC65-DE6C8BF1B916}" dt="2021-11-28T13:03:25.034" v="7330" actId="6549"/>
        <pc:sldMkLst>
          <pc:docMk/>
          <pc:sldMk cId="4132164312" sldId="269"/>
        </pc:sldMkLst>
        <pc:spChg chg="mod">
          <ac:chgData name="Xiaowu Hu" userId="1c2ad0e2-5d15-48bc-b04e-219d9abe181a" providerId="ADAL" clId="{56AD2F16-A66A-4D87-BC65-DE6C8BF1B916}" dt="2021-11-28T13:03:25.034" v="7330" actId="6549"/>
          <ac:spMkLst>
            <pc:docMk/>
            <pc:sldMk cId="4132164312" sldId="269"/>
            <ac:spMk id="2" creationId="{8535AA97-A833-497F-8863-1906AE457108}"/>
          </ac:spMkLst>
        </pc:spChg>
        <pc:spChg chg="del">
          <ac:chgData name="Xiaowu Hu" userId="1c2ad0e2-5d15-48bc-b04e-219d9abe181a" providerId="ADAL" clId="{56AD2F16-A66A-4D87-BC65-DE6C8BF1B916}" dt="2021-11-28T10:35:06.603" v="4712"/>
          <ac:spMkLst>
            <pc:docMk/>
            <pc:sldMk cId="4132164312" sldId="269"/>
            <ac:spMk id="3" creationId="{A645B1FC-C18E-427C-A3AF-6BF5AC0D070D}"/>
          </ac:spMkLst>
        </pc:spChg>
        <pc:spChg chg="add mod">
          <ac:chgData name="Xiaowu Hu" userId="1c2ad0e2-5d15-48bc-b04e-219d9abe181a" providerId="ADAL" clId="{56AD2F16-A66A-4D87-BC65-DE6C8BF1B916}" dt="2021-11-28T10:43:56.009" v="5200" actId="20577"/>
          <ac:spMkLst>
            <pc:docMk/>
            <pc:sldMk cId="4132164312" sldId="269"/>
            <ac:spMk id="5" creationId="{DFDAED95-9A92-4716-81BE-FA597C626A37}"/>
          </ac:spMkLst>
        </pc:spChg>
        <pc:spChg chg="add mod">
          <ac:chgData name="Xiaowu Hu" userId="1c2ad0e2-5d15-48bc-b04e-219d9abe181a" providerId="ADAL" clId="{56AD2F16-A66A-4D87-BC65-DE6C8BF1B916}" dt="2021-11-28T10:44:02.446" v="5201" actId="1076"/>
          <ac:spMkLst>
            <pc:docMk/>
            <pc:sldMk cId="4132164312" sldId="269"/>
            <ac:spMk id="6" creationId="{5F1AC46F-1E2A-4960-A98D-584860DBD5F9}"/>
          </ac:spMkLst>
        </pc:spChg>
        <pc:spChg chg="add mod">
          <ac:chgData name="Xiaowu Hu" userId="1c2ad0e2-5d15-48bc-b04e-219d9abe181a" providerId="ADAL" clId="{56AD2F16-A66A-4D87-BC65-DE6C8BF1B916}" dt="2021-11-28T10:44:17.080" v="5213" actId="1076"/>
          <ac:spMkLst>
            <pc:docMk/>
            <pc:sldMk cId="4132164312" sldId="269"/>
            <ac:spMk id="7" creationId="{DB4841A0-20CF-4336-AE14-1E88F4E68327}"/>
          </ac:spMkLst>
        </pc:spChg>
        <pc:spChg chg="add del">
          <ac:chgData name="Xiaowu Hu" userId="1c2ad0e2-5d15-48bc-b04e-219d9abe181a" providerId="ADAL" clId="{56AD2F16-A66A-4D87-BC65-DE6C8BF1B916}" dt="2021-11-28T10:36:11.050" v="4718" actId="26606"/>
          <ac:spMkLst>
            <pc:docMk/>
            <pc:sldMk cId="4132164312" sldId="269"/>
            <ac:spMk id="73" creationId="{05325879-C4B2-475E-B853-DC8F21A63351}"/>
          </ac:spMkLst>
        </pc:spChg>
        <pc:spChg chg="add del">
          <ac:chgData name="Xiaowu Hu" userId="1c2ad0e2-5d15-48bc-b04e-219d9abe181a" providerId="ADAL" clId="{56AD2F16-A66A-4D87-BC65-DE6C8BF1B916}" dt="2021-11-28T10:36:11.050" v="4718" actId="26606"/>
          <ac:spMkLst>
            <pc:docMk/>
            <pc:sldMk cId="4132164312" sldId="269"/>
            <ac:spMk id="75" creationId="{012C085F-3B19-420D-902A-B55695F5036C}"/>
          </ac:spMkLst>
        </pc:spChg>
        <pc:spChg chg="add">
          <ac:chgData name="Xiaowu Hu" userId="1c2ad0e2-5d15-48bc-b04e-219d9abe181a" providerId="ADAL" clId="{56AD2F16-A66A-4D87-BC65-DE6C8BF1B916}" dt="2021-11-28T10:36:11.050" v="4718" actId="26606"/>
          <ac:spMkLst>
            <pc:docMk/>
            <pc:sldMk cId="4132164312" sldId="269"/>
            <ac:spMk id="139" creationId="{05325879-C4B2-475E-B853-DC8F21A63351}"/>
          </ac:spMkLst>
        </pc:spChg>
        <pc:spChg chg="add">
          <ac:chgData name="Xiaowu Hu" userId="1c2ad0e2-5d15-48bc-b04e-219d9abe181a" providerId="ADAL" clId="{56AD2F16-A66A-4D87-BC65-DE6C8BF1B916}" dt="2021-11-28T10:36:11.050" v="4718" actId="26606"/>
          <ac:spMkLst>
            <pc:docMk/>
            <pc:sldMk cId="4132164312" sldId="269"/>
            <ac:spMk id="141" creationId="{012C085F-3B19-420D-902A-B55695F5036C}"/>
          </ac:spMkLst>
        </pc:spChg>
        <pc:spChg chg="add mod">
          <ac:chgData name="Xiaowu Hu" userId="1c2ad0e2-5d15-48bc-b04e-219d9abe181a" providerId="ADAL" clId="{56AD2F16-A66A-4D87-BC65-DE6C8BF1B916}" dt="2021-11-28T10:44:38.810" v="5221" actId="20577"/>
          <ac:spMkLst>
            <pc:docMk/>
            <pc:sldMk cId="4132164312" sldId="269"/>
            <ac:spMk id="8198" creationId="{6798FED9-0B68-4728-A36E-1F59FD169165}"/>
          </ac:spMkLst>
        </pc:spChg>
        <pc:graphicFrameChg chg="add mod">
          <ac:chgData name="Xiaowu Hu" userId="1c2ad0e2-5d15-48bc-b04e-219d9abe181a" providerId="ADAL" clId="{56AD2F16-A66A-4D87-BC65-DE6C8BF1B916}" dt="2021-11-28T10:37:33.126" v="4726" actId="1076"/>
          <ac:graphicFrameMkLst>
            <pc:docMk/>
            <pc:sldMk cId="4132164312" sldId="269"/>
            <ac:graphicFrameMk id="4" creationId="{14C701A0-865C-4891-8A5D-B7579D045A9D}"/>
          </ac:graphicFrameMkLst>
        </pc:graphicFrameChg>
        <pc:picChg chg="add del mod">
          <ac:chgData name="Xiaowu Hu" userId="1c2ad0e2-5d15-48bc-b04e-219d9abe181a" providerId="ADAL" clId="{56AD2F16-A66A-4D87-BC65-DE6C8BF1B916}" dt="2021-11-28T10:35:38.393" v="4716" actId="478"/>
          <ac:picMkLst>
            <pc:docMk/>
            <pc:sldMk cId="4132164312" sldId="269"/>
            <ac:picMk id="8194" creationId="{DDFDCAE4-C701-4D36-9A86-57CF3709F18A}"/>
          </ac:picMkLst>
        </pc:picChg>
        <pc:picChg chg="add del mod">
          <ac:chgData name="Xiaowu Hu" userId="1c2ad0e2-5d15-48bc-b04e-219d9abe181a" providerId="ADAL" clId="{56AD2F16-A66A-4D87-BC65-DE6C8BF1B916}" dt="2021-11-28T10:37:17.432" v="4721" actId="478"/>
          <ac:picMkLst>
            <pc:docMk/>
            <pc:sldMk cId="4132164312" sldId="269"/>
            <ac:picMk id="8196" creationId="{86FA1749-1431-4108-A6EA-FBFD1319CA77}"/>
          </ac:picMkLst>
        </pc:picChg>
      </pc:sldChg>
      <pc:sldChg chg="addSp delSp modSp new mod">
        <pc:chgData name="Xiaowu Hu" userId="1c2ad0e2-5d15-48bc-b04e-219d9abe181a" providerId="ADAL" clId="{56AD2F16-A66A-4D87-BC65-DE6C8BF1B916}" dt="2021-11-28T13:03:03.206" v="7312" actId="6549"/>
        <pc:sldMkLst>
          <pc:docMk/>
          <pc:sldMk cId="2209326639" sldId="270"/>
        </pc:sldMkLst>
        <pc:spChg chg="mod">
          <ac:chgData name="Xiaowu Hu" userId="1c2ad0e2-5d15-48bc-b04e-219d9abe181a" providerId="ADAL" clId="{56AD2F16-A66A-4D87-BC65-DE6C8BF1B916}" dt="2021-11-28T13:03:03.206" v="7312" actId="6549"/>
          <ac:spMkLst>
            <pc:docMk/>
            <pc:sldMk cId="2209326639" sldId="270"/>
            <ac:spMk id="2" creationId="{6E8AF9C7-9EDA-40C2-A893-C03F23647522}"/>
          </ac:spMkLst>
        </pc:spChg>
        <pc:spChg chg="del">
          <ac:chgData name="Xiaowu Hu" userId="1c2ad0e2-5d15-48bc-b04e-219d9abe181a" providerId="ADAL" clId="{56AD2F16-A66A-4D87-BC65-DE6C8BF1B916}" dt="2021-11-28T08:21:50.893" v="2490" actId="3680"/>
          <ac:spMkLst>
            <pc:docMk/>
            <pc:sldMk cId="2209326639" sldId="270"/>
            <ac:spMk id="3" creationId="{61970BD3-9B9F-4864-9C68-C16459C04864}"/>
          </ac:spMkLst>
        </pc:spChg>
        <pc:spChg chg="add del">
          <ac:chgData name="Xiaowu Hu" userId="1c2ad0e2-5d15-48bc-b04e-219d9abe181a" providerId="ADAL" clId="{56AD2F16-A66A-4D87-BC65-DE6C8BF1B916}" dt="2021-11-28T08:27:52.354" v="2614" actId="478"/>
          <ac:spMkLst>
            <pc:docMk/>
            <pc:sldMk cId="2209326639" sldId="270"/>
            <ac:spMk id="9" creationId="{2B95ECD3-6F73-481A-8172-81924C23C2A3}"/>
          </ac:spMkLst>
        </pc:spChg>
        <pc:spChg chg="add del">
          <ac:chgData name="Xiaowu Hu" userId="1c2ad0e2-5d15-48bc-b04e-219d9abe181a" providerId="ADAL" clId="{56AD2F16-A66A-4D87-BC65-DE6C8BF1B916}" dt="2021-11-28T08:28:11.832" v="2616" actId="478"/>
          <ac:spMkLst>
            <pc:docMk/>
            <pc:sldMk cId="2209326639" sldId="270"/>
            <ac:spMk id="10" creationId="{00719979-2FF0-4441-A09E-A49E0ADD159D}"/>
          </ac:spMkLst>
        </pc:spChg>
        <pc:spChg chg="add mod">
          <ac:chgData name="Xiaowu Hu" userId="1c2ad0e2-5d15-48bc-b04e-219d9abe181a" providerId="ADAL" clId="{56AD2F16-A66A-4D87-BC65-DE6C8BF1B916}" dt="2021-11-28T08:40:54.258" v="2767" actId="1037"/>
          <ac:spMkLst>
            <pc:docMk/>
            <pc:sldMk cId="2209326639" sldId="270"/>
            <ac:spMk id="11" creationId="{BA114BD4-3E3C-48F5-BFE5-B93AB6229131}"/>
          </ac:spMkLst>
        </pc:spChg>
        <pc:spChg chg="add mod">
          <ac:chgData name="Xiaowu Hu" userId="1c2ad0e2-5d15-48bc-b04e-219d9abe181a" providerId="ADAL" clId="{56AD2F16-A66A-4D87-BC65-DE6C8BF1B916}" dt="2021-11-28T08:40:54.258" v="2767" actId="1037"/>
          <ac:spMkLst>
            <pc:docMk/>
            <pc:sldMk cId="2209326639" sldId="270"/>
            <ac:spMk id="14" creationId="{57BE5424-AA50-4318-B347-320BE1969F38}"/>
          </ac:spMkLst>
        </pc:spChg>
        <pc:spChg chg="add mod">
          <ac:chgData name="Xiaowu Hu" userId="1c2ad0e2-5d15-48bc-b04e-219d9abe181a" providerId="ADAL" clId="{56AD2F16-A66A-4D87-BC65-DE6C8BF1B916}" dt="2021-11-28T08:40:54.258" v="2767" actId="1037"/>
          <ac:spMkLst>
            <pc:docMk/>
            <pc:sldMk cId="2209326639" sldId="270"/>
            <ac:spMk id="16" creationId="{790D1173-9240-4062-9741-56102475B067}"/>
          </ac:spMkLst>
        </pc:spChg>
        <pc:spChg chg="add mod">
          <ac:chgData name="Xiaowu Hu" userId="1c2ad0e2-5d15-48bc-b04e-219d9abe181a" providerId="ADAL" clId="{56AD2F16-A66A-4D87-BC65-DE6C8BF1B916}" dt="2021-11-28T08:40:54.258" v="2767" actId="1037"/>
          <ac:spMkLst>
            <pc:docMk/>
            <pc:sldMk cId="2209326639" sldId="270"/>
            <ac:spMk id="19" creationId="{D789B584-ED3D-4DCB-9686-1F26CB8BD7C3}"/>
          </ac:spMkLst>
        </pc:spChg>
        <pc:spChg chg="add mod">
          <ac:chgData name="Xiaowu Hu" userId="1c2ad0e2-5d15-48bc-b04e-219d9abe181a" providerId="ADAL" clId="{56AD2F16-A66A-4D87-BC65-DE6C8BF1B916}" dt="2021-11-28T08:43:49.308" v="2834" actId="14100"/>
          <ac:spMkLst>
            <pc:docMk/>
            <pc:sldMk cId="2209326639" sldId="270"/>
            <ac:spMk id="21" creationId="{86B2B519-C0F6-4ECC-9BC7-32147F171A60}"/>
          </ac:spMkLst>
        </pc:spChg>
        <pc:spChg chg="add mod">
          <ac:chgData name="Xiaowu Hu" userId="1c2ad0e2-5d15-48bc-b04e-219d9abe181a" providerId="ADAL" clId="{56AD2F16-A66A-4D87-BC65-DE6C8BF1B916}" dt="2021-11-28T08:40:54.258" v="2767" actId="1037"/>
          <ac:spMkLst>
            <pc:docMk/>
            <pc:sldMk cId="2209326639" sldId="270"/>
            <ac:spMk id="22" creationId="{AA4A229A-7333-421E-B6AC-DCAC5CFFF43C}"/>
          </ac:spMkLst>
        </pc:spChg>
        <pc:spChg chg="add mod">
          <ac:chgData name="Xiaowu Hu" userId="1c2ad0e2-5d15-48bc-b04e-219d9abe181a" providerId="ADAL" clId="{56AD2F16-A66A-4D87-BC65-DE6C8BF1B916}" dt="2021-11-28T08:43:00.162" v="2831" actId="1035"/>
          <ac:spMkLst>
            <pc:docMk/>
            <pc:sldMk cId="2209326639" sldId="270"/>
            <ac:spMk id="25" creationId="{FF34ECCC-B42F-4BDB-A0F1-B76BBFB0FAD7}"/>
          </ac:spMkLst>
        </pc:spChg>
        <pc:spChg chg="add mod">
          <ac:chgData name="Xiaowu Hu" userId="1c2ad0e2-5d15-48bc-b04e-219d9abe181a" providerId="ADAL" clId="{56AD2F16-A66A-4D87-BC65-DE6C8BF1B916}" dt="2021-11-28T08:41:52.396" v="2798" actId="207"/>
          <ac:spMkLst>
            <pc:docMk/>
            <pc:sldMk cId="2209326639" sldId="270"/>
            <ac:spMk id="28" creationId="{9DD988AC-82AA-4741-8AA1-EC562B1924A3}"/>
          </ac:spMkLst>
        </pc:spChg>
        <pc:graphicFrameChg chg="add mod ord modGraphic">
          <ac:chgData name="Xiaowu Hu" userId="1c2ad0e2-5d15-48bc-b04e-219d9abe181a" providerId="ADAL" clId="{56AD2F16-A66A-4D87-BC65-DE6C8BF1B916}" dt="2021-11-28T08:42:04.842" v="2799" actId="207"/>
          <ac:graphicFrameMkLst>
            <pc:docMk/>
            <pc:sldMk cId="2209326639" sldId="270"/>
            <ac:graphicFrameMk id="4" creationId="{94F5AFA3-1E15-4DF7-A56D-3C8090007F8C}"/>
          </ac:graphicFrameMkLst>
        </pc:graphicFrameChg>
        <pc:cxnChg chg="add mod">
          <ac:chgData name="Xiaowu Hu" userId="1c2ad0e2-5d15-48bc-b04e-219d9abe181a" providerId="ADAL" clId="{56AD2F16-A66A-4D87-BC65-DE6C8BF1B916}" dt="2021-11-28T08:43:45.501" v="2833" actId="14100"/>
          <ac:cxnSpMkLst>
            <pc:docMk/>
            <pc:sldMk cId="2209326639" sldId="270"/>
            <ac:cxnSpMk id="6" creationId="{D51613A6-EEC2-4C7E-BAC0-05ABD5E874F5}"/>
          </ac:cxnSpMkLst>
        </pc:cxnChg>
        <pc:cxnChg chg="add del mod">
          <ac:chgData name="Xiaowu Hu" userId="1c2ad0e2-5d15-48bc-b04e-219d9abe181a" providerId="ADAL" clId="{56AD2F16-A66A-4D87-BC65-DE6C8BF1B916}" dt="2021-11-28T08:27:32.216" v="2612" actId="478"/>
          <ac:cxnSpMkLst>
            <pc:docMk/>
            <pc:sldMk cId="2209326639" sldId="270"/>
            <ac:cxnSpMk id="8" creationId="{0701C4BD-77E3-42A9-A309-175013E42A5F}"/>
          </ac:cxnSpMkLst>
        </pc:cxnChg>
        <pc:cxnChg chg="add del">
          <ac:chgData name="Xiaowu Hu" userId="1c2ad0e2-5d15-48bc-b04e-219d9abe181a" providerId="ADAL" clId="{56AD2F16-A66A-4D87-BC65-DE6C8BF1B916}" dt="2021-11-28T08:31:11.199" v="2636" actId="478"/>
          <ac:cxnSpMkLst>
            <pc:docMk/>
            <pc:sldMk cId="2209326639" sldId="270"/>
            <ac:cxnSpMk id="18" creationId="{8C60CC71-9E62-418B-8383-E55E81FBB97E}"/>
          </ac:cxnSpMkLst>
        </pc:cxnChg>
        <pc:cxnChg chg="add mod">
          <ac:chgData name="Xiaowu Hu" userId="1c2ad0e2-5d15-48bc-b04e-219d9abe181a" providerId="ADAL" clId="{56AD2F16-A66A-4D87-BC65-DE6C8BF1B916}" dt="2021-11-28T08:43:19.893" v="2832" actId="14100"/>
          <ac:cxnSpMkLst>
            <pc:docMk/>
            <pc:sldMk cId="2209326639" sldId="270"/>
            <ac:cxnSpMk id="24" creationId="{CA924C6D-CC71-4C09-9686-318D560EA43B}"/>
          </ac:cxnSpMkLst>
        </pc:cxnChg>
        <pc:cxnChg chg="add mod">
          <ac:chgData name="Xiaowu Hu" userId="1c2ad0e2-5d15-48bc-b04e-219d9abe181a" providerId="ADAL" clId="{56AD2F16-A66A-4D87-BC65-DE6C8BF1B916}" dt="2021-11-28T08:43:00.162" v="2831" actId="1035"/>
          <ac:cxnSpMkLst>
            <pc:docMk/>
            <pc:sldMk cId="2209326639" sldId="270"/>
            <ac:cxnSpMk id="27" creationId="{E9745278-8F46-40E8-B41C-9F318A93236B}"/>
          </ac:cxnSpMkLst>
        </pc:cxnChg>
        <pc:cxnChg chg="add mod">
          <ac:chgData name="Xiaowu Hu" userId="1c2ad0e2-5d15-48bc-b04e-219d9abe181a" providerId="ADAL" clId="{56AD2F16-A66A-4D87-BC65-DE6C8BF1B916}" dt="2021-11-28T08:42:20.215" v="2801" actId="14100"/>
          <ac:cxnSpMkLst>
            <pc:docMk/>
            <pc:sldMk cId="2209326639" sldId="270"/>
            <ac:cxnSpMk id="30" creationId="{6A0F661C-92D0-45A2-B79B-74BC3BA95AE0}"/>
          </ac:cxnSpMkLst>
        </pc:cxnChg>
      </pc:sldChg>
      <pc:sldChg chg="modSp new mod">
        <pc:chgData name="Xiaowu Hu" userId="1c2ad0e2-5d15-48bc-b04e-219d9abe181a" providerId="ADAL" clId="{56AD2F16-A66A-4D87-BC65-DE6C8BF1B916}" dt="2021-11-28T13:06:20.689" v="7399" actId="6549"/>
        <pc:sldMkLst>
          <pc:docMk/>
          <pc:sldMk cId="134559004" sldId="271"/>
        </pc:sldMkLst>
        <pc:spChg chg="mod">
          <ac:chgData name="Xiaowu Hu" userId="1c2ad0e2-5d15-48bc-b04e-219d9abe181a" providerId="ADAL" clId="{56AD2F16-A66A-4D87-BC65-DE6C8BF1B916}" dt="2021-11-28T13:04:30.673" v="7347" actId="20577"/>
          <ac:spMkLst>
            <pc:docMk/>
            <pc:sldMk cId="134559004" sldId="271"/>
            <ac:spMk id="2" creationId="{210FC455-8F8C-495B-BCDC-51B30ED44006}"/>
          </ac:spMkLst>
        </pc:spChg>
        <pc:spChg chg="mod">
          <ac:chgData name="Xiaowu Hu" userId="1c2ad0e2-5d15-48bc-b04e-219d9abe181a" providerId="ADAL" clId="{56AD2F16-A66A-4D87-BC65-DE6C8BF1B916}" dt="2021-11-28T13:06:20.689" v="7399" actId="6549"/>
          <ac:spMkLst>
            <pc:docMk/>
            <pc:sldMk cId="134559004" sldId="271"/>
            <ac:spMk id="3" creationId="{65A5AD71-7E00-49CE-8997-F88095885C5A}"/>
          </ac:spMkLst>
        </pc:spChg>
      </pc:sldChg>
      <pc:sldChg chg="addSp delSp modSp new mod modClrScheme chgLayout">
        <pc:chgData name="Xiaowu Hu" userId="1c2ad0e2-5d15-48bc-b04e-219d9abe181a" providerId="ADAL" clId="{56AD2F16-A66A-4D87-BC65-DE6C8BF1B916}" dt="2021-11-28T13:16:22.058" v="7571" actId="700"/>
        <pc:sldMkLst>
          <pc:docMk/>
          <pc:sldMk cId="972043522" sldId="272"/>
        </pc:sldMkLst>
        <pc:spChg chg="del mod ord">
          <ac:chgData name="Xiaowu Hu" userId="1c2ad0e2-5d15-48bc-b04e-219d9abe181a" providerId="ADAL" clId="{56AD2F16-A66A-4D87-BC65-DE6C8BF1B916}" dt="2021-11-28T09:43:44.008" v="3200" actId="700"/>
          <ac:spMkLst>
            <pc:docMk/>
            <pc:sldMk cId="972043522" sldId="272"/>
            <ac:spMk id="2" creationId="{F1351A58-F487-4D8A-ADE2-596CEC5114E9}"/>
          </ac:spMkLst>
        </pc:spChg>
        <pc:spChg chg="del mod ord">
          <ac:chgData name="Xiaowu Hu" userId="1c2ad0e2-5d15-48bc-b04e-219d9abe181a" providerId="ADAL" clId="{56AD2F16-A66A-4D87-BC65-DE6C8BF1B916}" dt="2021-11-28T09:43:44.008" v="3200" actId="700"/>
          <ac:spMkLst>
            <pc:docMk/>
            <pc:sldMk cId="972043522" sldId="272"/>
            <ac:spMk id="3" creationId="{4335F8EE-D761-49CD-B16A-BAFD877A4872}"/>
          </ac:spMkLst>
        </pc:spChg>
        <pc:spChg chg="add del mod ord">
          <ac:chgData name="Xiaowu Hu" userId="1c2ad0e2-5d15-48bc-b04e-219d9abe181a" providerId="ADAL" clId="{56AD2F16-A66A-4D87-BC65-DE6C8BF1B916}" dt="2021-11-28T09:44:08.158" v="3203" actId="700"/>
          <ac:spMkLst>
            <pc:docMk/>
            <pc:sldMk cId="972043522" sldId="272"/>
            <ac:spMk id="4" creationId="{E50C7275-A1F9-456B-A2F8-FA02846AD3EE}"/>
          </ac:spMkLst>
        </pc:spChg>
        <pc:spChg chg="add del mod ord">
          <ac:chgData name="Xiaowu Hu" userId="1c2ad0e2-5d15-48bc-b04e-219d9abe181a" providerId="ADAL" clId="{56AD2F16-A66A-4D87-BC65-DE6C8BF1B916}" dt="2021-11-28T09:44:08.158" v="3203" actId="700"/>
          <ac:spMkLst>
            <pc:docMk/>
            <pc:sldMk cId="972043522" sldId="272"/>
            <ac:spMk id="5" creationId="{A5C88BEB-C0E6-42A3-B328-5E7402209798}"/>
          </ac:spMkLst>
        </pc:spChg>
        <pc:spChg chg="add mod ord">
          <ac:chgData name="Xiaowu Hu" userId="1c2ad0e2-5d15-48bc-b04e-219d9abe181a" providerId="ADAL" clId="{56AD2F16-A66A-4D87-BC65-DE6C8BF1B916}" dt="2021-11-28T13:16:22.058" v="7571" actId="700"/>
          <ac:spMkLst>
            <pc:docMk/>
            <pc:sldMk cId="972043522" sldId="272"/>
            <ac:spMk id="6" creationId="{0DF8B277-A048-41EB-86AB-5440B36B7254}"/>
          </ac:spMkLst>
        </pc:spChg>
        <pc:spChg chg="add del mod ord">
          <ac:chgData name="Xiaowu Hu" userId="1c2ad0e2-5d15-48bc-b04e-219d9abe181a" providerId="ADAL" clId="{56AD2F16-A66A-4D87-BC65-DE6C8BF1B916}" dt="2021-11-28T13:16:22.058" v="7571" actId="700"/>
          <ac:spMkLst>
            <pc:docMk/>
            <pc:sldMk cId="972043522" sldId="272"/>
            <ac:spMk id="7" creationId="{A20C46F3-545B-43F4-B83C-F693A3972BD6}"/>
          </ac:spMkLst>
        </pc:spChg>
        <pc:spChg chg="add mod ord">
          <ac:chgData name="Xiaowu Hu" userId="1c2ad0e2-5d15-48bc-b04e-219d9abe181a" providerId="ADAL" clId="{56AD2F16-A66A-4D87-BC65-DE6C8BF1B916}" dt="2021-11-28T13:16:22.058" v="7571" actId="700"/>
          <ac:spMkLst>
            <pc:docMk/>
            <pc:sldMk cId="972043522" sldId="272"/>
            <ac:spMk id="8" creationId="{7525BDE4-A020-4BBB-9B11-E5C6BC73DD9C}"/>
          </ac:spMkLst>
        </pc:spChg>
      </pc:sldChg>
      <pc:sldChg chg="addSp delSp modSp new mod">
        <pc:chgData name="Xiaowu Hu" userId="1c2ad0e2-5d15-48bc-b04e-219d9abe181a" providerId="ADAL" clId="{56AD2F16-A66A-4D87-BC65-DE6C8BF1B916}" dt="2021-11-29T00:31:35.586" v="7793" actId="11529"/>
        <pc:sldMkLst>
          <pc:docMk/>
          <pc:sldMk cId="1469033055" sldId="273"/>
        </pc:sldMkLst>
        <pc:spChg chg="mod">
          <ac:chgData name="Xiaowu Hu" userId="1c2ad0e2-5d15-48bc-b04e-219d9abe181a" providerId="ADAL" clId="{56AD2F16-A66A-4D87-BC65-DE6C8BF1B916}" dt="2021-11-28T13:02:59.901" v="7310" actId="6549"/>
          <ac:spMkLst>
            <pc:docMk/>
            <pc:sldMk cId="1469033055" sldId="273"/>
            <ac:spMk id="2" creationId="{FA200C53-8C11-4491-8CE3-B464B16E777F}"/>
          </ac:spMkLst>
        </pc:spChg>
        <pc:spChg chg="del">
          <ac:chgData name="Xiaowu Hu" userId="1c2ad0e2-5d15-48bc-b04e-219d9abe181a" providerId="ADAL" clId="{56AD2F16-A66A-4D87-BC65-DE6C8BF1B916}" dt="2021-11-28T10:08:04.768" v="3700" actId="478"/>
          <ac:spMkLst>
            <pc:docMk/>
            <pc:sldMk cId="1469033055" sldId="273"/>
            <ac:spMk id="3" creationId="{40A8D82E-A520-4938-8A98-B5E648E54F31}"/>
          </ac:spMkLst>
        </pc:spChg>
        <pc:spChg chg="add mod">
          <ac:chgData name="Xiaowu Hu" userId="1c2ad0e2-5d15-48bc-b04e-219d9abe181a" providerId="ADAL" clId="{56AD2F16-A66A-4D87-BC65-DE6C8BF1B916}" dt="2021-11-29T00:31:04.909" v="7789" actId="1076"/>
          <ac:spMkLst>
            <pc:docMk/>
            <pc:sldMk cId="1469033055" sldId="273"/>
            <ac:spMk id="3" creationId="{D9AB90DD-56B4-4646-9CC8-BDA595175FD7}"/>
          </ac:spMkLst>
        </pc:spChg>
        <pc:spChg chg="add mod">
          <ac:chgData name="Xiaowu Hu" userId="1c2ad0e2-5d15-48bc-b04e-219d9abe181a" providerId="ADAL" clId="{56AD2F16-A66A-4D87-BC65-DE6C8BF1B916}" dt="2021-11-28T10:13:22" v="3794" actId="1037"/>
          <ac:spMkLst>
            <pc:docMk/>
            <pc:sldMk cId="1469033055" sldId="273"/>
            <ac:spMk id="4" creationId="{16647930-B74A-4432-8FA4-171DA659BBAD}"/>
          </ac:spMkLst>
        </pc:spChg>
        <pc:spChg chg="add mod">
          <ac:chgData name="Xiaowu Hu" userId="1c2ad0e2-5d15-48bc-b04e-219d9abe181a" providerId="ADAL" clId="{56AD2F16-A66A-4D87-BC65-DE6C8BF1B916}" dt="2021-11-29T00:30:58.939" v="7788" actId="1076"/>
          <ac:spMkLst>
            <pc:docMk/>
            <pc:sldMk cId="1469033055" sldId="273"/>
            <ac:spMk id="5" creationId="{8EFE5734-903B-4BAC-954D-0A535D2B0CBC}"/>
          </ac:spMkLst>
        </pc:spChg>
        <pc:spChg chg="add mod">
          <ac:chgData name="Xiaowu Hu" userId="1c2ad0e2-5d15-48bc-b04e-219d9abe181a" providerId="ADAL" clId="{56AD2F16-A66A-4D87-BC65-DE6C8BF1B916}" dt="2021-11-28T10:13:22" v="3794" actId="1037"/>
          <ac:spMkLst>
            <pc:docMk/>
            <pc:sldMk cId="1469033055" sldId="273"/>
            <ac:spMk id="6" creationId="{835D973B-D4F2-4785-80E1-CDA49B33EF19}"/>
          </ac:spMkLst>
        </pc:spChg>
        <pc:spChg chg="add mod">
          <ac:chgData name="Xiaowu Hu" userId="1c2ad0e2-5d15-48bc-b04e-219d9abe181a" providerId="ADAL" clId="{56AD2F16-A66A-4D87-BC65-DE6C8BF1B916}" dt="2021-11-28T10:13:22" v="3794" actId="1037"/>
          <ac:spMkLst>
            <pc:docMk/>
            <pc:sldMk cId="1469033055" sldId="273"/>
            <ac:spMk id="8" creationId="{19257FF0-1396-400C-BEED-E155F075EE5E}"/>
          </ac:spMkLst>
        </pc:spChg>
        <pc:spChg chg="add mod">
          <ac:chgData name="Xiaowu Hu" userId="1c2ad0e2-5d15-48bc-b04e-219d9abe181a" providerId="ADAL" clId="{56AD2F16-A66A-4D87-BC65-DE6C8BF1B916}" dt="2021-11-28T10:13:22" v="3794" actId="1037"/>
          <ac:spMkLst>
            <pc:docMk/>
            <pc:sldMk cId="1469033055" sldId="273"/>
            <ac:spMk id="10" creationId="{993DA61D-7883-409A-9CEB-893B305646DD}"/>
          </ac:spMkLst>
        </pc:spChg>
        <pc:spChg chg="add mod">
          <ac:chgData name="Xiaowu Hu" userId="1c2ad0e2-5d15-48bc-b04e-219d9abe181a" providerId="ADAL" clId="{56AD2F16-A66A-4D87-BC65-DE6C8BF1B916}" dt="2021-11-28T10:13:22" v="3794" actId="1037"/>
          <ac:spMkLst>
            <pc:docMk/>
            <pc:sldMk cId="1469033055" sldId="273"/>
            <ac:spMk id="12" creationId="{FFD68A53-EED7-4D1D-A390-274621EB5623}"/>
          </ac:spMkLst>
        </pc:spChg>
        <pc:spChg chg="add mod">
          <ac:chgData name="Xiaowu Hu" userId="1c2ad0e2-5d15-48bc-b04e-219d9abe181a" providerId="ADAL" clId="{56AD2F16-A66A-4D87-BC65-DE6C8BF1B916}" dt="2021-11-28T10:14:15.283" v="3855" actId="1038"/>
          <ac:spMkLst>
            <pc:docMk/>
            <pc:sldMk cId="1469033055" sldId="273"/>
            <ac:spMk id="15" creationId="{068CE1DB-9D4A-4B70-BC34-E56AD734543B}"/>
          </ac:spMkLst>
        </pc:spChg>
        <pc:spChg chg="add mod">
          <ac:chgData name="Xiaowu Hu" userId="1c2ad0e2-5d15-48bc-b04e-219d9abe181a" providerId="ADAL" clId="{56AD2F16-A66A-4D87-BC65-DE6C8BF1B916}" dt="2021-11-28T10:19:05.584" v="3995" actId="207"/>
          <ac:spMkLst>
            <pc:docMk/>
            <pc:sldMk cId="1469033055" sldId="273"/>
            <ac:spMk id="17" creationId="{9141F0BF-0C32-4FC4-87A4-FFFE2F6FA689}"/>
          </ac:spMkLst>
        </pc:spChg>
        <pc:spChg chg="add mod">
          <ac:chgData name="Xiaowu Hu" userId="1c2ad0e2-5d15-48bc-b04e-219d9abe181a" providerId="ADAL" clId="{56AD2F16-A66A-4D87-BC65-DE6C8BF1B916}" dt="2021-11-28T10:15:11.413" v="3873" actId="1076"/>
          <ac:spMkLst>
            <pc:docMk/>
            <pc:sldMk cId="1469033055" sldId="273"/>
            <ac:spMk id="29" creationId="{1D00E8F1-10A8-4525-9850-D15E1D88C27A}"/>
          </ac:spMkLst>
        </pc:spChg>
        <pc:spChg chg="add mod">
          <ac:chgData name="Xiaowu Hu" userId="1c2ad0e2-5d15-48bc-b04e-219d9abe181a" providerId="ADAL" clId="{56AD2F16-A66A-4D87-BC65-DE6C8BF1B916}" dt="2021-11-28T10:15:17.879" v="3875" actId="1076"/>
          <ac:spMkLst>
            <pc:docMk/>
            <pc:sldMk cId="1469033055" sldId="273"/>
            <ac:spMk id="31" creationId="{7F766BC1-4D19-4A0E-AEAB-1BCAC6A093F8}"/>
          </ac:spMkLst>
        </pc:spChg>
        <pc:spChg chg="add mod">
          <ac:chgData name="Xiaowu Hu" userId="1c2ad0e2-5d15-48bc-b04e-219d9abe181a" providerId="ADAL" clId="{56AD2F16-A66A-4D87-BC65-DE6C8BF1B916}" dt="2021-11-28T10:15:30.346" v="3878" actId="1037"/>
          <ac:spMkLst>
            <pc:docMk/>
            <pc:sldMk cId="1469033055" sldId="273"/>
            <ac:spMk id="33" creationId="{EC51BC9C-5B47-46F8-BF12-EBDA0F34DA8F}"/>
          </ac:spMkLst>
        </pc:spChg>
        <pc:spChg chg="add mod">
          <ac:chgData name="Xiaowu Hu" userId="1c2ad0e2-5d15-48bc-b04e-219d9abe181a" providerId="ADAL" clId="{56AD2F16-A66A-4D87-BC65-DE6C8BF1B916}" dt="2021-11-28T10:15:41.966" v="3880" actId="1076"/>
          <ac:spMkLst>
            <pc:docMk/>
            <pc:sldMk cId="1469033055" sldId="273"/>
            <ac:spMk id="35" creationId="{966E0C73-F33C-4398-8248-5B1A2D708674}"/>
          </ac:spMkLst>
        </pc:spChg>
        <pc:spChg chg="add mod">
          <ac:chgData name="Xiaowu Hu" userId="1c2ad0e2-5d15-48bc-b04e-219d9abe181a" providerId="ADAL" clId="{56AD2F16-A66A-4D87-BC65-DE6C8BF1B916}" dt="2021-11-28T10:15:49.519" v="3882" actId="1076"/>
          <ac:spMkLst>
            <pc:docMk/>
            <pc:sldMk cId="1469033055" sldId="273"/>
            <ac:spMk id="37" creationId="{D2C4ABA4-E487-4DC9-88A3-CBA6997C3814}"/>
          </ac:spMkLst>
        </pc:spChg>
        <pc:spChg chg="add mod">
          <ac:chgData name="Xiaowu Hu" userId="1c2ad0e2-5d15-48bc-b04e-219d9abe181a" providerId="ADAL" clId="{56AD2F16-A66A-4D87-BC65-DE6C8BF1B916}" dt="2021-11-28T10:15:58.373" v="3886" actId="20577"/>
          <ac:spMkLst>
            <pc:docMk/>
            <pc:sldMk cId="1469033055" sldId="273"/>
            <ac:spMk id="39" creationId="{015E58D5-7672-41FF-BB99-13EE4D41099D}"/>
          </ac:spMkLst>
        </pc:spChg>
        <pc:spChg chg="add mod">
          <ac:chgData name="Xiaowu Hu" userId="1c2ad0e2-5d15-48bc-b04e-219d9abe181a" providerId="ADAL" clId="{56AD2F16-A66A-4D87-BC65-DE6C8BF1B916}" dt="2021-11-28T10:16:22.543" v="3896" actId="1076"/>
          <ac:spMkLst>
            <pc:docMk/>
            <pc:sldMk cId="1469033055" sldId="273"/>
            <ac:spMk id="40" creationId="{D0B3A3A8-DEA6-41EF-A48C-9A4BB5E718AC}"/>
          </ac:spMkLst>
        </pc:spChg>
        <pc:spChg chg="add mod">
          <ac:chgData name="Xiaowu Hu" userId="1c2ad0e2-5d15-48bc-b04e-219d9abe181a" providerId="ADAL" clId="{56AD2F16-A66A-4D87-BC65-DE6C8BF1B916}" dt="2021-11-28T10:17:33.366" v="3909" actId="1076"/>
          <ac:spMkLst>
            <pc:docMk/>
            <pc:sldMk cId="1469033055" sldId="273"/>
            <ac:spMk id="41" creationId="{24174176-1897-4147-B1C2-12B930751849}"/>
          </ac:spMkLst>
        </pc:spChg>
        <pc:spChg chg="add mod">
          <ac:chgData name="Xiaowu Hu" userId="1c2ad0e2-5d15-48bc-b04e-219d9abe181a" providerId="ADAL" clId="{56AD2F16-A66A-4D87-BC65-DE6C8BF1B916}" dt="2021-11-28T10:17:19.534" v="3908" actId="1076"/>
          <ac:spMkLst>
            <pc:docMk/>
            <pc:sldMk cId="1469033055" sldId="273"/>
            <ac:spMk id="43" creationId="{CC8AAE49-E112-43B9-B2B8-62D8716471B4}"/>
          </ac:spMkLst>
        </pc:spChg>
        <pc:spChg chg="add mod">
          <ac:chgData name="Xiaowu Hu" userId="1c2ad0e2-5d15-48bc-b04e-219d9abe181a" providerId="ADAL" clId="{56AD2F16-A66A-4D87-BC65-DE6C8BF1B916}" dt="2021-11-28T10:24:41.957" v="4399" actId="20577"/>
          <ac:spMkLst>
            <pc:docMk/>
            <pc:sldMk cId="1469033055" sldId="273"/>
            <ac:spMk id="44" creationId="{5B7A29D1-2F58-4221-A967-3DEC815A1B8F}"/>
          </ac:spMkLst>
        </pc:spChg>
        <pc:spChg chg="add mod">
          <ac:chgData name="Xiaowu Hu" userId="1c2ad0e2-5d15-48bc-b04e-219d9abe181a" providerId="ADAL" clId="{56AD2F16-A66A-4D87-BC65-DE6C8BF1B916}" dt="2021-11-28T10:24:35.102" v="4391" actId="1076"/>
          <ac:spMkLst>
            <pc:docMk/>
            <pc:sldMk cId="1469033055" sldId="273"/>
            <ac:spMk id="46" creationId="{988A411A-332D-4A63-B09C-C71B0FD3FD95}"/>
          </ac:spMkLst>
        </pc:spChg>
        <pc:grpChg chg="add mod">
          <ac:chgData name="Xiaowu Hu" userId="1c2ad0e2-5d15-48bc-b04e-219d9abe181a" providerId="ADAL" clId="{56AD2F16-A66A-4D87-BC65-DE6C8BF1B916}" dt="2021-11-28T10:21:16.967" v="4177" actId="1036"/>
          <ac:grpSpMkLst>
            <pc:docMk/>
            <pc:sldMk cId="1469033055" sldId="273"/>
            <ac:grpSpMk id="45" creationId="{C5A6B004-5CA7-449B-8677-9FF3AA3281A4}"/>
          </ac:grpSpMkLst>
        </pc:grpChg>
        <pc:cxnChg chg="add">
          <ac:chgData name="Xiaowu Hu" userId="1c2ad0e2-5d15-48bc-b04e-219d9abe181a" providerId="ADAL" clId="{56AD2F16-A66A-4D87-BC65-DE6C8BF1B916}" dt="2021-11-29T00:31:12.484" v="7790" actId="11529"/>
          <ac:cxnSpMkLst>
            <pc:docMk/>
            <pc:sldMk cId="1469033055" sldId="273"/>
            <ac:cxnSpMk id="9" creationId="{3377D4DC-3C3E-488B-A0E6-8266871EF5FF}"/>
          </ac:cxnSpMkLst>
        </pc:cxnChg>
        <pc:cxnChg chg="add">
          <ac:chgData name="Xiaowu Hu" userId="1c2ad0e2-5d15-48bc-b04e-219d9abe181a" providerId="ADAL" clId="{56AD2F16-A66A-4D87-BC65-DE6C8BF1B916}" dt="2021-11-29T00:31:23.673" v="7791" actId="11529"/>
          <ac:cxnSpMkLst>
            <pc:docMk/>
            <pc:sldMk cId="1469033055" sldId="273"/>
            <ac:cxnSpMk id="13" creationId="{79885433-6D55-4166-BC5C-C22B45B7B68C}"/>
          </ac:cxnSpMkLst>
        </pc:cxnChg>
        <pc:cxnChg chg="add mod">
          <ac:chgData name="Xiaowu Hu" userId="1c2ad0e2-5d15-48bc-b04e-219d9abe181a" providerId="ADAL" clId="{56AD2F16-A66A-4D87-BC65-DE6C8BF1B916}" dt="2021-11-28T10:16:51.464" v="3898" actId="208"/>
          <ac:cxnSpMkLst>
            <pc:docMk/>
            <pc:sldMk cId="1469033055" sldId="273"/>
            <ac:cxnSpMk id="14" creationId="{7A393F20-7B80-4EFB-B877-D110B5CCC31C}"/>
          </ac:cxnSpMkLst>
        </pc:cxnChg>
        <pc:cxnChg chg="add">
          <ac:chgData name="Xiaowu Hu" userId="1c2ad0e2-5d15-48bc-b04e-219d9abe181a" providerId="ADAL" clId="{56AD2F16-A66A-4D87-BC65-DE6C8BF1B916}" dt="2021-11-29T00:31:30.473" v="7792" actId="11529"/>
          <ac:cxnSpMkLst>
            <pc:docMk/>
            <pc:sldMk cId="1469033055" sldId="273"/>
            <ac:cxnSpMk id="18" creationId="{7461BFCD-FF09-4868-B2DD-3985A045009F}"/>
          </ac:cxnSpMkLst>
        </pc:cxnChg>
        <pc:cxnChg chg="add mod">
          <ac:chgData name="Xiaowu Hu" userId="1c2ad0e2-5d15-48bc-b04e-219d9abe181a" providerId="ADAL" clId="{56AD2F16-A66A-4D87-BC65-DE6C8BF1B916}" dt="2021-11-28T10:16:51.464" v="3898" actId="208"/>
          <ac:cxnSpMkLst>
            <pc:docMk/>
            <pc:sldMk cId="1469033055" sldId="273"/>
            <ac:cxnSpMk id="19" creationId="{51E63401-1F9F-4DBB-B2B2-86021E9A8302}"/>
          </ac:cxnSpMkLst>
        </pc:cxnChg>
        <pc:cxnChg chg="add mod">
          <ac:chgData name="Xiaowu Hu" userId="1c2ad0e2-5d15-48bc-b04e-219d9abe181a" providerId="ADAL" clId="{56AD2F16-A66A-4D87-BC65-DE6C8BF1B916}" dt="2021-11-28T10:16:51.464" v="3898" actId="208"/>
          <ac:cxnSpMkLst>
            <pc:docMk/>
            <pc:sldMk cId="1469033055" sldId="273"/>
            <ac:cxnSpMk id="21" creationId="{FF9893FC-23FE-4E86-BA03-89FF82030AD0}"/>
          </ac:cxnSpMkLst>
        </pc:cxnChg>
        <pc:cxnChg chg="add">
          <ac:chgData name="Xiaowu Hu" userId="1c2ad0e2-5d15-48bc-b04e-219d9abe181a" providerId="ADAL" clId="{56AD2F16-A66A-4D87-BC65-DE6C8BF1B916}" dt="2021-11-29T00:31:35.586" v="7793" actId="11529"/>
          <ac:cxnSpMkLst>
            <pc:docMk/>
            <pc:sldMk cId="1469033055" sldId="273"/>
            <ac:cxnSpMk id="22" creationId="{5704562B-9DC4-4679-8C42-79188BC692FE}"/>
          </ac:cxnSpMkLst>
        </pc:cxnChg>
        <pc:cxnChg chg="add mod">
          <ac:chgData name="Xiaowu Hu" userId="1c2ad0e2-5d15-48bc-b04e-219d9abe181a" providerId="ADAL" clId="{56AD2F16-A66A-4D87-BC65-DE6C8BF1B916}" dt="2021-11-28T10:16:51.464" v="3898" actId="208"/>
          <ac:cxnSpMkLst>
            <pc:docMk/>
            <pc:sldMk cId="1469033055" sldId="273"/>
            <ac:cxnSpMk id="23" creationId="{B8CFE330-AFD9-4E4B-B22E-7C1004A129DA}"/>
          </ac:cxnSpMkLst>
        </pc:cxnChg>
        <pc:cxnChg chg="add mod">
          <ac:chgData name="Xiaowu Hu" userId="1c2ad0e2-5d15-48bc-b04e-219d9abe181a" providerId="ADAL" clId="{56AD2F16-A66A-4D87-BC65-DE6C8BF1B916}" dt="2021-11-28T10:16:51.464" v="3898" actId="208"/>
          <ac:cxnSpMkLst>
            <pc:docMk/>
            <pc:sldMk cId="1469033055" sldId="273"/>
            <ac:cxnSpMk id="25" creationId="{DC76D9D6-6681-4BE0-B8D4-3F7258DD4484}"/>
          </ac:cxnSpMkLst>
        </pc:cxnChg>
        <pc:cxnChg chg="add mod">
          <ac:chgData name="Xiaowu Hu" userId="1c2ad0e2-5d15-48bc-b04e-219d9abe181a" providerId="ADAL" clId="{56AD2F16-A66A-4D87-BC65-DE6C8BF1B916}" dt="2021-11-28T10:16:51.464" v="3898" actId="208"/>
          <ac:cxnSpMkLst>
            <pc:docMk/>
            <pc:sldMk cId="1469033055" sldId="273"/>
            <ac:cxnSpMk id="27" creationId="{0ABA3DDD-1A51-4931-9E33-E38B9178DBE8}"/>
          </ac:cxnSpMkLst>
        </pc:cxnChg>
      </pc:sldChg>
      <pc:sldChg chg="addSp delSp modSp new del mod">
        <pc:chgData name="Xiaowu Hu" userId="1c2ad0e2-5d15-48bc-b04e-219d9abe181a" providerId="ADAL" clId="{56AD2F16-A66A-4D87-BC65-DE6C8BF1B916}" dt="2021-11-28T11:29:02.665" v="6145" actId="47"/>
        <pc:sldMkLst>
          <pc:docMk/>
          <pc:sldMk cId="1986211796" sldId="274"/>
        </pc:sldMkLst>
        <pc:spChg chg="del">
          <ac:chgData name="Xiaowu Hu" userId="1c2ad0e2-5d15-48bc-b04e-219d9abe181a" providerId="ADAL" clId="{56AD2F16-A66A-4D87-BC65-DE6C8BF1B916}" dt="2021-11-28T10:29:47.655" v="4656" actId="1032"/>
          <ac:spMkLst>
            <pc:docMk/>
            <pc:sldMk cId="1986211796" sldId="274"/>
            <ac:spMk id="3" creationId="{8D099D54-8D4B-4611-9159-977924776FF1}"/>
          </ac:spMkLst>
        </pc:spChg>
        <pc:spChg chg="add mod">
          <ac:chgData name="Xiaowu Hu" userId="1c2ad0e2-5d15-48bc-b04e-219d9abe181a" providerId="ADAL" clId="{56AD2F16-A66A-4D87-BC65-DE6C8BF1B916}" dt="2021-11-28T10:32:45.091" v="4709" actId="478"/>
          <ac:spMkLst>
            <pc:docMk/>
            <pc:sldMk cId="1986211796" sldId="274"/>
            <ac:spMk id="6" creationId="{3FB1229C-EF12-431C-8A80-6AFD944AFEC2}"/>
          </ac:spMkLst>
        </pc:spChg>
        <pc:graphicFrameChg chg="add del mod modGraphic">
          <ac:chgData name="Xiaowu Hu" userId="1c2ad0e2-5d15-48bc-b04e-219d9abe181a" providerId="ADAL" clId="{56AD2F16-A66A-4D87-BC65-DE6C8BF1B916}" dt="2021-11-28T10:32:45.091" v="4709" actId="478"/>
          <ac:graphicFrameMkLst>
            <pc:docMk/>
            <pc:sldMk cId="1986211796" sldId="274"/>
            <ac:graphicFrameMk id="4" creationId="{0550E91F-E7E1-4D34-B9DB-6A377BE46E72}"/>
          </ac:graphicFrameMkLst>
        </pc:graphicFrameChg>
      </pc:sldChg>
      <pc:sldChg chg="addSp delSp modSp new mod">
        <pc:chgData name="Xiaowu Hu" userId="1c2ad0e2-5d15-48bc-b04e-219d9abe181a" providerId="ADAL" clId="{56AD2F16-A66A-4D87-BC65-DE6C8BF1B916}" dt="2021-11-29T00:45:06.819" v="7975" actId="20577"/>
        <pc:sldMkLst>
          <pc:docMk/>
          <pc:sldMk cId="3932935191" sldId="275"/>
        </pc:sldMkLst>
        <pc:spChg chg="mod">
          <ac:chgData name="Xiaowu Hu" userId="1c2ad0e2-5d15-48bc-b04e-219d9abe181a" providerId="ADAL" clId="{56AD2F16-A66A-4D87-BC65-DE6C8BF1B916}" dt="2021-11-28T10:47:23.996" v="5341" actId="20577"/>
          <ac:spMkLst>
            <pc:docMk/>
            <pc:sldMk cId="3932935191" sldId="275"/>
            <ac:spMk id="2" creationId="{3A966214-3E9D-4B24-AE19-0DEC3E832FB9}"/>
          </ac:spMkLst>
        </pc:spChg>
        <pc:spChg chg="del mod">
          <ac:chgData name="Xiaowu Hu" userId="1c2ad0e2-5d15-48bc-b04e-219d9abe181a" providerId="ADAL" clId="{56AD2F16-A66A-4D87-BC65-DE6C8BF1B916}" dt="2021-11-29T00:43:07.901" v="7940" actId="26606"/>
          <ac:spMkLst>
            <pc:docMk/>
            <pc:sldMk cId="3932935191" sldId="275"/>
            <ac:spMk id="3" creationId="{6FED6393-F576-416C-9227-2E8DB665783D}"/>
          </ac:spMkLst>
        </pc:spChg>
        <pc:spChg chg="add mod">
          <ac:chgData name="Xiaowu Hu" userId="1c2ad0e2-5d15-48bc-b04e-219d9abe181a" providerId="ADAL" clId="{56AD2F16-A66A-4D87-BC65-DE6C8BF1B916}" dt="2021-11-29T00:44:53.440" v="7966" actId="13822"/>
          <ac:spMkLst>
            <pc:docMk/>
            <pc:sldMk cId="3932935191" sldId="275"/>
            <ac:spMk id="7" creationId="{0594CF37-20DE-4190-BF3C-21C43F547184}"/>
          </ac:spMkLst>
        </pc:spChg>
        <pc:graphicFrameChg chg="add mod modGraphic">
          <ac:chgData name="Xiaowu Hu" userId="1c2ad0e2-5d15-48bc-b04e-219d9abe181a" providerId="ADAL" clId="{56AD2F16-A66A-4D87-BC65-DE6C8BF1B916}" dt="2021-11-29T00:45:06.819" v="7975" actId="20577"/>
          <ac:graphicFrameMkLst>
            <pc:docMk/>
            <pc:sldMk cId="3932935191" sldId="275"/>
            <ac:graphicFrameMk id="5" creationId="{B7B188CB-E5B2-4AAF-B54E-B9B9988B5E03}"/>
          </ac:graphicFrameMkLst>
        </pc:graphicFrameChg>
        <pc:cxnChg chg="add del">
          <ac:chgData name="Xiaowu Hu" userId="1c2ad0e2-5d15-48bc-b04e-219d9abe181a" providerId="ADAL" clId="{56AD2F16-A66A-4D87-BC65-DE6C8BF1B916}" dt="2021-11-29T00:44:08.607" v="7958" actId="478"/>
          <ac:cxnSpMkLst>
            <pc:docMk/>
            <pc:sldMk cId="3932935191" sldId="275"/>
            <ac:cxnSpMk id="6" creationId="{B5BB14A1-C2DC-4B72-8003-20D5239125C4}"/>
          </ac:cxnSpMkLst>
        </pc:cxnChg>
      </pc:sldChg>
      <pc:sldChg chg="addSp delSp modSp new mod setBg">
        <pc:chgData name="Xiaowu Hu" userId="1c2ad0e2-5d15-48bc-b04e-219d9abe181a" providerId="ADAL" clId="{56AD2F16-A66A-4D87-BC65-DE6C8BF1B916}" dt="2021-11-29T00:37:51.219" v="7896" actId="1076"/>
        <pc:sldMkLst>
          <pc:docMk/>
          <pc:sldMk cId="3007048491" sldId="276"/>
        </pc:sldMkLst>
        <pc:spChg chg="mod">
          <ac:chgData name="Xiaowu Hu" userId="1c2ad0e2-5d15-48bc-b04e-219d9abe181a" providerId="ADAL" clId="{56AD2F16-A66A-4D87-BC65-DE6C8BF1B916}" dt="2021-11-29T00:35:04.282" v="7831" actId="26606"/>
          <ac:spMkLst>
            <pc:docMk/>
            <pc:sldMk cId="3007048491" sldId="276"/>
            <ac:spMk id="2" creationId="{F60D56C6-0B52-40B3-876A-1F8208DF7192}"/>
          </ac:spMkLst>
        </pc:spChg>
        <pc:spChg chg="add del mod">
          <ac:chgData name="Xiaowu Hu" userId="1c2ad0e2-5d15-48bc-b04e-219d9abe181a" providerId="ADAL" clId="{56AD2F16-A66A-4D87-BC65-DE6C8BF1B916}" dt="2021-11-29T00:35:04.282" v="7831" actId="26606"/>
          <ac:spMkLst>
            <pc:docMk/>
            <pc:sldMk cId="3007048491" sldId="276"/>
            <ac:spMk id="3" creationId="{35768312-6BEB-4718-A758-FBF5BED79112}"/>
          </ac:spMkLst>
        </pc:spChg>
        <pc:spChg chg="add mod">
          <ac:chgData name="Xiaowu Hu" userId="1c2ad0e2-5d15-48bc-b04e-219d9abe181a" providerId="ADAL" clId="{56AD2F16-A66A-4D87-BC65-DE6C8BF1B916}" dt="2021-11-29T00:37:51.219" v="7896" actId="1076"/>
          <ac:spMkLst>
            <pc:docMk/>
            <pc:sldMk cId="3007048491" sldId="276"/>
            <ac:spMk id="4" creationId="{CC8B8DF7-7E92-4969-A00C-548EF2F49FE8}"/>
          </ac:spMkLst>
        </pc:spChg>
        <pc:spChg chg="add del">
          <ac:chgData name="Xiaowu Hu" userId="1c2ad0e2-5d15-48bc-b04e-219d9abe181a" providerId="ADAL" clId="{56AD2F16-A66A-4D87-BC65-DE6C8BF1B916}" dt="2021-11-29T00:34:54.742" v="7826" actId="26606"/>
          <ac:spMkLst>
            <pc:docMk/>
            <pc:sldMk cId="3007048491" sldId="276"/>
            <ac:spMk id="9" creationId="{BA2ED4A3-DC65-45F3-978E-FB4AFCD2371E}"/>
          </ac:spMkLst>
        </pc:spChg>
        <pc:spChg chg="add del">
          <ac:chgData name="Xiaowu Hu" userId="1c2ad0e2-5d15-48bc-b04e-219d9abe181a" providerId="ADAL" clId="{56AD2F16-A66A-4D87-BC65-DE6C8BF1B916}" dt="2021-11-29T00:34:54.742" v="7826" actId="26606"/>
          <ac:spMkLst>
            <pc:docMk/>
            <pc:sldMk cId="3007048491" sldId="276"/>
            <ac:spMk id="11" creationId="{D4ACDFF9-6F4F-44AB-88A8-B2C9E674D3B3}"/>
          </ac:spMkLst>
        </pc:spChg>
        <pc:spChg chg="add del">
          <ac:chgData name="Xiaowu Hu" userId="1c2ad0e2-5d15-48bc-b04e-219d9abe181a" providerId="ADAL" clId="{56AD2F16-A66A-4D87-BC65-DE6C8BF1B916}" dt="2021-11-29T00:35:01.181" v="7828" actId="26606"/>
          <ac:spMkLst>
            <pc:docMk/>
            <pc:sldMk cId="3007048491" sldId="276"/>
            <ac:spMk id="13" creationId="{619B3503-D505-49AA-97C1-B299D58DB436}"/>
          </ac:spMkLst>
        </pc:spChg>
        <pc:spChg chg="add del">
          <ac:chgData name="Xiaowu Hu" userId="1c2ad0e2-5d15-48bc-b04e-219d9abe181a" providerId="ADAL" clId="{56AD2F16-A66A-4D87-BC65-DE6C8BF1B916}" dt="2021-11-29T00:35:01.181" v="7828" actId="26606"/>
          <ac:spMkLst>
            <pc:docMk/>
            <pc:sldMk cId="3007048491" sldId="276"/>
            <ac:spMk id="14" creationId="{E39A2319-946A-4C65-9B7C-1F86E9B1B57C}"/>
          </ac:spMkLst>
        </pc:spChg>
        <pc:spChg chg="add del">
          <ac:chgData name="Xiaowu Hu" userId="1c2ad0e2-5d15-48bc-b04e-219d9abe181a" providerId="ADAL" clId="{56AD2F16-A66A-4D87-BC65-DE6C8BF1B916}" dt="2021-11-29T00:35:04.193" v="7830" actId="26606"/>
          <ac:spMkLst>
            <pc:docMk/>
            <pc:sldMk cId="3007048491" sldId="276"/>
            <ac:spMk id="17" creationId="{B79107D3-232D-48C0-BDD0-F8F3A6C71A52}"/>
          </ac:spMkLst>
        </pc:spChg>
        <pc:spChg chg="add del">
          <ac:chgData name="Xiaowu Hu" userId="1c2ad0e2-5d15-48bc-b04e-219d9abe181a" providerId="ADAL" clId="{56AD2F16-A66A-4D87-BC65-DE6C8BF1B916}" dt="2021-11-29T00:35:04.193" v="7830" actId="26606"/>
          <ac:spMkLst>
            <pc:docMk/>
            <pc:sldMk cId="3007048491" sldId="276"/>
            <ac:spMk id="18" creationId="{491ED9F1-AADB-44A5-A997-CF2A713E10D8}"/>
          </ac:spMkLst>
        </pc:spChg>
        <pc:spChg chg="add">
          <ac:chgData name="Xiaowu Hu" userId="1c2ad0e2-5d15-48bc-b04e-219d9abe181a" providerId="ADAL" clId="{56AD2F16-A66A-4D87-BC65-DE6C8BF1B916}" dt="2021-11-29T00:35:04.282" v="7831" actId="26606"/>
          <ac:spMkLst>
            <pc:docMk/>
            <pc:sldMk cId="3007048491" sldId="276"/>
            <ac:spMk id="21" creationId="{619B3503-D505-49AA-97C1-B299D58DB436}"/>
          </ac:spMkLst>
        </pc:spChg>
        <pc:spChg chg="add">
          <ac:chgData name="Xiaowu Hu" userId="1c2ad0e2-5d15-48bc-b04e-219d9abe181a" providerId="ADAL" clId="{56AD2F16-A66A-4D87-BC65-DE6C8BF1B916}" dt="2021-11-29T00:35:04.282" v="7831" actId="26606"/>
          <ac:spMkLst>
            <pc:docMk/>
            <pc:sldMk cId="3007048491" sldId="276"/>
            <ac:spMk id="22" creationId="{E39A2319-946A-4C65-9B7C-1F86E9B1B57C}"/>
          </ac:spMkLst>
        </pc:spChg>
        <pc:graphicFrameChg chg="add del">
          <ac:chgData name="Xiaowu Hu" userId="1c2ad0e2-5d15-48bc-b04e-219d9abe181a" providerId="ADAL" clId="{56AD2F16-A66A-4D87-BC65-DE6C8BF1B916}" dt="2021-11-29T00:34:54.742" v="7826" actId="26606"/>
          <ac:graphicFrameMkLst>
            <pc:docMk/>
            <pc:sldMk cId="3007048491" sldId="276"/>
            <ac:graphicFrameMk id="5" creationId="{91D5E4B8-860D-4019-AE75-3EF412C137AC}"/>
          </ac:graphicFrameMkLst>
        </pc:graphicFrameChg>
        <pc:graphicFrameChg chg="add del">
          <ac:chgData name="Xiaowu Hu" userId="1c2ad0e2-5d15-48bc-b04e-219d9abe181a" providerId="ADAL" clId="{56AD2F16-A66A-4D87-BC65-DE6C8BF1B916}" dt="2021-11-29T00:35:01.181" v="7828" actId="26606"/>
          <ac:graphicFrameMkLst>
            <pc:docMk/>
            <pc:sldMk cId="3007048491" sldId="276"/>
            <ac:graphicFrameMk id="15" creationId="{A87E837D-E59C-490B-8908-A9CCEEC25E64}"/>
          </ac:graphicFrameMkLst>
        </pc:graphicFrameChg>
        <pc:graphicFrameChg chg="add del">
          <ac:chgData name="Xiaowu Hu" userId="1c2ad0e2-5d15-48bc-b04e-219d9abe181a" providerId="ADAL" clId="{56AD2F16-A66A-4D87-BC65-DE6C8BF1B916}" dt="2021-11-29T00:35:04.193" v="7830" actId="26606"/>
          <ac:graphicFrameMkLst>
            <pc:docMk/>
            <pc:sldMk cId="3007048491" sldId="276"/>
            <ac:graphicFrameMk id="19" creationId="{70AFC1DE-C0CF-45B0-95CB-5E5E40AB2507}"/>
          </ac:graphicFrameMkLst>
        </pc:graphicFrameChg>
        <pc:graphicFrameChg chg="add mod modGraphic">
          <ac:chgData name="Xiaowu Hu" userId="1c2ad0e2-5d15-48bc-b04e-219d9abe181a" providerId="ADAL" clId="{56AD2F16-A66A-4D87-BC65-DE6C8BF1B916}" dt="2021-11-29T00:35:28.543" v="7836" actId="20577"/>
          <ac:graphicFrameMkLst>
            <pc:docMk/>
            <pc:sldMk cId="3007048491" sldId="276"/>
            <ac:graphicFrameMk id="23" creationId="{38235AAE-AE12-4653-AB33-27AA12C6EDF5}"/>
          </ac:graphicFrameMkLst>
        </pc:graphicFrameChg>
      </pc:sldChg>
      <pc:sldChg chg="addSp delSp modSp new mod">
        <pc:chgData name="Xiaowu Hu" userId="1c2ad0e2-5d15-48bc-b04e-219d9abe181a" providerId="ADAL" clId="{56AD2F16-A66A-4D87-BC65-DE6C8BF1B916}" dt="2021-11-29T00:41:56.612" v="7939" actId="6549"/>
        <pc:sldMkLst>
          <pc:docMk/>
          <pc:sldMk cId="1805724625" sldId="277"/>
        </pc:sldMkLst>
        <pc:spChg chg="mod">
          <ac:chgData name="Xiaowu Hu" userId="1c2ad0e2-5d15-48bc-b04e-219d9abe181a" providerId="ADAL" clId="{56AD2F16-A66A-4D87-BC65-DE6C8BF1B916}" dt="2021-11-28T13:02:55.571" v="7308" actId="20577"/>
          <ac:spMkLst>
            <pc:docMk/>
            <pc:sldMk cId="1805724625" sldId="277"/>
            <ac:spMk id="2" creationId="{225A655B-7C6A-4E0D-9599-FF6B71453426}"/>
          </ac:spMkLst>
        </pc:spChg>
        <pc:spChg chg="add mod">
          <ac:chgData name="Xiaowu Hu" userId="1c2ad0e2-5d15-48bc-b04e-219d9abe181a" providerId="ADAL" clId="{56AD2F16-A66A-4D87-BC65-DE6C8BF1B916}" dt="2021-11-29T00:39:53.333" v="7904" actId="1076"/>
          <ac:spMkLst>
            <pc:docMk/>
            <pc:sldMk cId="1805724625" sldId="277"/>
            <ac:spMk id="3" creationId="{85B18327-3AFB-4991-9BE1-D269F25187EF}"/>
          </ac:spMkLst>
        </pc:spChg>
        <pc:spChg chg="del">
          <ac:chgData name="Xiaowu Hu" userId="1c2ad0e2-5d15-48bc-b04e-219d9abe181a" providerId="ADAL" clId="{56AD2F16-A66A-4D87-BC65-DE6C8BF1B916}" dt="2021-11-28T11:38:13.291" v="6541" actId="1032"/>
          <ac:spMkLst>
            <pc:docMk/>
            <pc:sldMk cId="1805724625" sldId="277"/>
            <ac:spMk id="3" creationId="{C10D7BC1-016E-42F3-959D-3B133860E410}"/>
          </ac:spMkLst>
        </pc:spChg>
        <pc:spChg chg="add mod">
          <ac:chgData name="Xiaowu Hu" userId="1c2ad0e2-5d15-48bc-b04e-219d9abe181a" providerId="ADAL" clId="{56AD2F16-A66A-4D87-BC65-DE6C8BF1B916}" dt="2021-11-29T00:40:10.315" v="7909" actId="1076"/>
          <ac:spMkLst>
            <pc:docMk/>
            <pc:sldMk cId="1805724625" sldId="277"/>
            <ac:spMk id="5" creationId="{083576E5-4AD8-4CB7-A415-AE2883D432A2}"/>
          </ac:spMkLst>
        </pc:spChg>
        <pc:spChg chg="add del mod">
          <ac:chgData name="Xiaowu Hu" userId="1c2ad0e2-5d15-48bc-b04e-219d9abe181a" providerId="ADAL" clId="{56AD2F16-A66A-4D87-BC65-DE6C8BF1B916}" dt="2021-11-29T00:41:27.854" v="7928" actId="478"/>
          <ac:spMkLst>
            <pc:docMk/>
            <pc:sldMk cId="1805724625" sldId="277"/>
            <ac:spMk id="6" creationId="{3588C04B-5A36-4CB3-8142-45EF3B369D1E}"/>
          </ac:spMkLst>
        </pc:spChg>
        <pc:spChg chg="add mod">
          <ac:chgData name="Xiaowu Hu" userId="1c2ad0e2-5d15-48bc-b04e-219d9abe181a" providerId="ADAL" clId="{56AD2F16-A66A-4D87-BC65-DE6C8BF1B916}" dt="2021-11-29T00:41:31.718" v="7929" actId="1076"/>
          <ac:spMkLst>
            <pc:docMk/>
            <pc:sldMk cId="1805724625" sldId="277"/>
            <ac:spMk id="7" creationId="{55F9AE4A-B32B-447E-8939-3A90CE7EDA6A}"/>
          </ac:spMkLst>
        </pc:spChg>
        <pc:spChg chg="add mod">
          <ac:chgData name="Xiaowu Hu" userId="1c2ad0e2-5d15-48bc-b04e-219d9abe181a" providerId="ADAL" clId="{56AD2F16-A66A-4D87-BC65-DE6C8BF1B916}" dt="2021-11-29T00:41:56.612" v="7939" actId="6549"/>
          <ac:spMkLst>
            <pc:docMk/>
            <pc:sldMk cId="1805724625" sldId="277"/>
            <ac:spMk id="8" creationId="{8B329BF2-B9BA-47DB-A40B-A9AB0E2CE898}"/>
          </ac:spMkLst>
        </pc:spChg>
        <pc:spChg chg="add mod">
          <ac:chgData name="Xiaowu Hu" userId="1c2ad0e2-5d15-48bc-b04e-219d9abe181a" providerId="ADAL" clId="{56AD2F16-A66A-4D87-BC65-DE6C8BF1B916}" dt="2021-11-29T00:39:57.118" v="7905" actId="1076"/>
          <ac:spMkLst>
            <pc:docMk/>
            <pc:sldMk cId="1805724625" sldId="277"/>
            <ac:spMk id="10" creationId="{A3BEED25-69BE-4F1C-9E79-0F6211D9322E}"/>
          </ac:spMkLst>
        </pc:spChg>
        <pc:spChg chg="add mod">
          <ac:chgData name="Xiaowu Hu" userId="1c2ad0e2-5d15-48bc-b04e-219d9abe181a" providerId="ADAL" clId="{56AD2F16-A66A-4D87-BC65-DE6C8BF1B916}" dt="2021-11-28T12:55:48.706" v="7215" actId="1076"/>
          <ac:spMkLst>
            <pc:docMk/>
            <pc:sldMk cId="1805724625" sldId="277"/>
            <ac:spMk id="11" creationId="{CDD7BBD3-CD1F-42B7-9008-C2511D76AF79}"/>
          </ac:spMkLst>
        </pc:spChg>
        <pc:spChg chg="add mod">
          <ac:chgData name="Xiaowu Hu" userId="1c2ad0e2-5d15-48bc-b04e-219d9abe181a" providerId="ADAL" clId="{56AD2F16-A66A-4D87-BC65-DE6C8BF1B916}" dt="2021-11-28T13:01:53.324" v="7289" actId="1076"/>
          <ac:spMkLst>
            <pc:docMk/>
            <pc:sldMk cId="1805724625" sldId="277"/>
            <ac:spMk id="32" creationId="{8387A1DA-A961-4A7B-9CE7-DA25F721C7F0}"/>
          </ac:spMkLst>
        </pc:spChg>
        <pc:spChg chg="add mod">
          <ac:chgData name="Xiaowu Hu" userId="1c2ad0e2-5d15-48bc-b04e-219d9abe181a" providerId="ADAL" clId="{56AD2F16-A66A-4D87-BC65-DE6C8BF1B916}" dt="2021-11-28T13:02:17.845" v="7292" actId="1076"/>
          <ac:spMkLst>
            <pc:docMk/>
            <pc:sldMk cId="1805724625" sldId="277"/>
            <ac:spMk id="33" creationId="{63D594E0-F92C-41C7-9AB8-4F0D1ACECC45}"/>
          </ac:spMkLst>
        </pc:spChg>
        <pc:graphicFrameChg chg="add mod modGraphic">
          <ac:chgData name="Xiaowu Hu" userId="1c2ad0e2-5d15-48bc-b04e-219d9abe181a" providerId="ADAL" clId="{56AD2F16-A66A-4D87-BC65-DE6C8BF1B916}" dt="2021-11-28T12:57:52.336" v="7227" actId="20577"/>
          <ac:graphicFrameMkLst>
            <pc:docMk/>
            <pc:sldMk cId="1805724625" sldId="277"/>
            <ac:graphicFrameMk id="4" creationId="{2DB8E5A2-B35B-4F8C-BC05-78CA22D57958}"/>
          </ac:graphicFrameMkLst>
        </pc:graphicFrameChg>
        <pc:cxnChg chg="add del mod">
          <ac:chgData name="Xiaowu Hu" userId="1c2ad0e2-5d15-48bc-b04e-219d9abe181a" providerId="ADAL" clId="{56AD2F16-A66A-4D87-BC65-DE6C8BF1B916}" dt="2021-11-28T12:49:19.638" v="7133" actId="478"/>
          <ac:cxnSpMkLst>
            <pc:docMk/>
            <pc:sldMk cId="1805724625" sldId="277"/>
            <ac:cxnSpMk id="6" creationId="{4FCF5D32-61FE-4F5A-B7B0-23B5412AF387}"/>
          </ac:cxnSpMkLst>
        </pc:cxnChg>
        <pc:cxnChg chg="add del mod">
          <ac:chgData name="Xiaowu Hu" userId="1c2ad0e2-5d15-48bc-b04e-219d9abe181a" providerId="ADAL" clId="{56AD2F16-A66A-4D87-BC65-DE6C8BF1B916}" dt="2021-11-29T00:39:39.643" v="7899" actId="478"/>
          <ac:cxnSpMkLst>
            <pc:docMk/>
            <pc:sldMk cId="1805724625" sldId="277"/>
            <ac:cxnSpMk id="13" creationId="{04AED849-166A-49A2-ACBE-7B04D275F546}"/>
          </ac:cxnSpMkLst>
        </pc:cxnChg>
        <pc:cxnChg chg="add del mod">
          <ac:chgData name="Xiaowu Hu" userId="1c2ad0e2-5d15-48bc-b04e-219d9abe181a" providerId="ADAL" clId="{56AD2F16-A66A-4D87-BC65-DE6C8BF1B916}" dt="2021-11-29T00:39:40.714" v="7900" actId="478"/>
          <ac:cxnSpMkLst>
            <pc:docMk/>
            <pc:sldMk cId="1805724625" sldId="277"/>
            <ac:cxnSpMk id="16" creationId="{C7F2A54B-C5C1-429A-89E1-2DF9C80F51E1}"/>
          </ac:cxnSpMkLst>
        </pc:cxnChg>
        <pc:cxnChg chg="add del mod">
          <ac:chgData name="Xiaowu Hu" userId="1c2ad0e2-5d15-48bc-b04e-219d9abe181a" providerId="ADAL" clId="{56AD2F16-A66A-4D87-BC65-DE6C8BF1B916}" dt="2021-11-29T00:39:38.512" v="7898" actId="478"/>
          <ac:cxnSpMkLst>
            <pc:docMk/>
            <pc:sldMk cId="1805724625" sldId="277"/>
            <ac:cxnSpMk id="19" creationId="{C2D411CD-F815-4CFF-937F-3E334A54879F}"/>
          </ac:cxnSpMkLst>
        </pc:cxnChg>
        <pc:cxnChg chg="add del mod">
          <ac:chgData name="Xiaowu Hu" userId="1c2ad0e2-5d15-48bc-b04e-219d9abe181a" providerId="ADAL" clId="{56AD2F16-A66A-4D87-BC65-DE6C8BF1B916}" dt="2021-11-29T00:39:37.554" v="7897" actId="478"/>
          <ac:cxnSpMkLst>
            <pc:docMk/>
            <pc:sldMk cId="1805724625" sldId="277"/>
            <ac:cxnSpMk id="23" creationId="{210622C9-ECF3-4347-9D0E-1C189930C881}"/>
          </ac:cxnSpMkLst>
        </pc:cxnChg>
      </pc:sldChg>
      <pc:sldChg chg="addSp delSp modSp new mod">
        <pc:chgData name="Xiaowu Hu" userId="1c2ad0e2-5d15-48bc-b04e-219d9abe181a" providerId="ADAL" clId="{56AD2F16-A66A-4D87-BC65-DE6C8BF1B916}" dt="2021-11-29T00:33:16.684" v="7823" actId="1076"/>
        <pc:sldMkLst>
          <pc:docMk/>
          <pc:sldMk cId="1952522875" sldId="278"/>
        </pc:sldMkLst>
        <pc:spChg chg="mod">
          <ac:chgData name="Xiaowu Hu" userId="1c2ad0e2-5d15-48bc-b04e-219d9abe181a" providerId="ADAL" clId="{56AD2F16-A66A-4D87-BC65-DE6C8BF1B916}" dt="2021-11-28T13:03:14.550" v="7328" actId="20577"/>
          <ac:spMkLst>
            <pc:docMk/>
            <pc:sldMk cId="1952522875" sldId="278"/>
            <ac:spMk id="2" creationId="{14D9F0C5-D0D6-4E8B-84BB-00DF8A9F71AA}"/>
          </ac:spMkLst>
        </pc:spChg>
        <pc:spChg chg="del">
          <ac:chgData name="Xiaowu Hu" userId="1c2ad0e2-5d15-48bc-b04e-219d9abe181a" providerId="ADAL" clId="{56AD2F16-A66A-4D87-BC65-DE6C8BF1B916}" dt="2021-11-28T11:41:22.766" v="6590" actId="1032"/>
          <ac:spMkLst>
            <pc:docMk/>
            <pc:sldMk cId="1952522875" sldId="278"/>
            <ac:spMk id="3" creationId="{412995BE-A54F-4A87-A14C-CF0D7A390DDE}"/>
          </ac:spMkLst>
        </pc:spChg>
        <pc:spChg chg="add del mod">
          <ac:chgData name="Xiaowu Hu" userId="1c2ad0e2-5d15-48bc-b04e-219d9abe181a" providerId="ADAL" clId="{56AD2F16-A66A-4D87-BC65-DE6C8BF1B916}" dt="2021-11-28T11:45:01.134" v="6623" actId="478"/>
          <ac:spMkLst>
            <pc:docMk/>
            <pc:sldMk cId="1952522875" sldId="278"/>
            <ac:spMk id="6" creationId="{B8F5D60B-FD19-412F-B7E9-CE420B544C6F}"/>
          </ac:spMkLst>
        </pc:spChg>
        <pc:spChg chg="add mod">
          <ac:chgData name="Xiaowu Hu" userId="1c2ad0e2-5d15-48bc-b04e-219d9abe181a" providerId="ADAL" clId="{56AD2F16-A66A-4D87-BC65-DE6C8BF1B916}" dt="2021-11-28T11:48:02.481" v="6654" actId="1076"/>
          <ac:spMkLst>
            <pc:docMk/>
            <pc:sldMk cId="1952522875" sldId="278"/>
            <ac:spMk id="7" creationId="{72511C4B-60E8-406C-BC71-AFE4D9C9D1C6}"/>
          </ac:spMkLst>
        </pc:spChg>
        <pc:spChg chg="add mod">
          <ac:chgData name="Xiaowu Hu" userId="1c2ad0e2-5d15-48bc-b04e-219d9abe181a" providerId="ADAL" clId="{56AD2F16-A66A-4D87-BC65-DE6C8BF1B916}" dt="2021-11-28T11:49:27.001" v="6821" actId="1038"/>
          <ac:spMkLst>
            <pc:docMk/>
            <pc:sldMk cId="1952522875" sldId="278"/>
            <ac:spMk id="8" creationId="{10401D0B-BE03-4CB7-A169-F859FCC6721A}"/>
          </ac:spMkLst>
        </pc:spChg>
        <pc:spChg chg="add mod">
          <ac:chgData name="Xiaowu Hu" userId="1c2ad0e2-5d15-48bc-b04e-219d9abe181a" providerId="ADAL" clId="{56AD2F16-A66A-4D87-BC65-DE6C8BF1B916}" dt="2021-11-28T11:46:36.165" v="6643" actId="1076"/>
          <ac:spMkLst>
            <pc:docMk/>
            <pc:sldMk cId="1952522875" sldId="278"/>
            <ac:spMk id="10" creationId="{1887FCF8-C9B5-4711-BEB7-1BB05F7BD257}"/>
          </ac:spMkLst>
        </pc:spChg>
        <pc:spChg chg="add mod">
          <ac:chgData name="Xiaowu Hu" userId="1c2ad0e2-5d15-48bc-b04e-219d9abe181a" providerId="ADAL" clId="{56AD2F16-A66A-4D87-BC65-DE6C8BF1B916}" dt="2021-11-28T11:49:30.415" v="6824" actId="1038"/>
          <ac:spMkLst>
            <pc:docMk/>
            <pc:sldMk cId="1952522875" sldId="278"/>
            <ac:spMk id="12" creationId="{509C9C9A-ECCA-4023-BCEA-FE44FEB8B7FA}"/>
          </ac:spMkLst>
        </pc:spChg>
        <pc:spChg chg="add mod">
          <ac:chgData name="Xiaowu Hu" userId="1c2ad0e2-5d15-48bc-b04e-219d9abe181a" providerId="ADAL" clId="{56AD2F16-A66A-4D87-BC65-DE6C8BF1B916}" dt="2021-11-28T11:49:03.015" v="6682" actId="1036"/>
          <ac:spMkLst>
            <pc:docMk/>
            <pc:sldMk cId="1952522875" sldId="278"/>
            <ac:spMk id="20" creationId="{9681DD67-38A9-4D8A-8B74-72E4EAF6B1D4}"/>
          </ac:spMkLst>
        </pc:spChg>
        <pc:spChg chg="add mod">
          <ac:chgData name="Xiaowu Hu" userId="1c2ad0e2-5d15-48bc-b04e-219d9abe181a" providerId="ADAL" clId="{56AD2F16-A66A-4D87-BC65-DE6C8BF1B916}" dt="2021-11-28T11:49:07.511" v="6689" actId="1036"/>
          <ac:spMkLst>
            <pc:docMk/>
            <pc:sldMk cId="1952522875" sldId="278"/>
            <ac:spMk id="25" creationId="{2FFA0B70-DBFC-4005-AB0A-B6075AD2B4DD}"/>
          </ac:spMkLst>
        </pc:spChg>
        <pc:spChg chg="add mod">
          <ac:chgData name="Xiaowu Hu" userId="1c2ad0e2-5d15-48bc-b04e-219d9abe181a" providerId="ADAL" clId="{56AD2F16-A66A-4D87-BC65-DE6C8BF1B916}" dt="2021-11-28T11:49:00.068" v="6679" actId="1035"/>
          <ac:spMkLst>
            <pc:docMk/>
            <pc:sldMk cId="1952522875" sldId="278"/>
            <ac:spMk id="29" creationId="{88917E7A-E932-4D27-BF92-B82664BF0B6C}"/>
          </ac:spMkLst>
        </pc:spChg>
        <pc:spChg chg="add mod">
          <ac:chgData name="Xiaowu Hu" userId="1c2ad0e2-5d15-48bc-b04e-219d9abe181a" providerId="ADAL" clId="{56AD2F16-A66A-4D87-BC65-DE6C8BF1B916}" dt="2021-11-28T11:48:55.159" v="6672" actId="1035"/>
          <ac:spMkLst>
            <pc:docMk/>
            <pc:sldMk cId="1952522875" sldId="278"/>
            <ac:spMk id="31" creationId="{A0002387-2971-4DDA-A743-CEC286B67A1A}"/>
          </ac:spMkLst>
        </pc:spChg>
        <pc:spChg chg="add mod">
          <ac:chgData name="Xiaowu Hu" userId="1c2ad0e2-5d15-48bc-b04e-219d9abe181a" providerId="ADAL" clId="{56AD2F16-A66A-4D87-BC65-DE6C8BF1B916}" dt="2021-11-28T11:49:15.775" v="6772" actId="1038"/>
          <ac:spMkLst>
            <pc:docMk/>
            <pc:sldMk cId="1952522875" sldId="278"/>
            <ac:spMk id="33" creationId="{255B7AB0-34BF-447B-930C-6A3CF1136CDC}"/>
          </ac:spMkLst>
        </pc:spChg>
        <pc:spChg chg="add mod">
          <ac:chgData name="Xiaowu Hu" userId="1c2ad0e2-5d15-48bc-b04e-219d9abe181a" providerId="ADAL" clId="{56AD2F16-A66A-4D87-BC65-DE6C8BF1B916}" dt="2021-11-28T11:49:19.581" v="6778" actId="1036"/>
          <ac:spMkLst>
            <pc:docMk/>
            <pc:sldMk cId="1952522875" sldId="278"/>
            <ac:spMk id="35" creationId="{04BF6BAE-393E-4304-9F0F-EABB3225BFE3}"/>
          </ac:spMkLst>
        </pc:spChg>
        <pc:spChg chg="add mod">
          <ac:chgData name="Xiaowu Hu" userId="1c2ad0e2-5d15-48bc-b04e-219d9abe181a" providerId="ADAL" clId="{56AD2F16-A66A-4D87-BC65-DE6C8BF1B916}" dt="2021-11-28T11:51:29.999" v="6863" actId="20577"/>
          <ac:spMkLst>
            <pc:docMk/>
            <pc:sldMk cId="1952522875" sldId="278"/>
            <ac:spMk id="48" creationId="{5BFF9D11-A6E9-43C3-B874-8E9237275261}"/>
          </ac:spMkLst>
        </pc:spChg>
        <pc:spChg chg="add">
          <ac:chgData name="Xiaowu Hu" userId="1c2ad0e2-5d15-48bc-b04e-219d9abe181a" providerId="ADAL" clId="{56AD2F16-A66A-4D87-BC65-DE6C8BF1B916}" dt="2021-11-28T11:51:44.145" v="6864" actId="767"/>
          <ac:spMkLst>
            <pc:docMk/>
            <pc:sldMk cId="1952522875" sldId="278"/>
            <ac:spMk id="49" creationId="{9A39DE80-701D-473B-B658-5AEC38EFEF69}"/>
          </ac:spMkLst>
        </pc:spChg>
        <pc:spChg chg="add mod">
          <ac:chgData name="Xiaowu Hu" userId="1c2ad0e2-5d15-48bc-b04e-219d9abe181a" providerId="ADAL" clId="{56AD2F16-A66A-4D87-BC65-DE6C8BF1B916}" dt="2021-11-29T00:32:47.985" v="7795" actId="6549"/>
          <ac:spMkLst>
            <pc:docMk/>
            <pc:sldMk cId="1952522875" sldId="278"/>
            <ac:spMk id="50" creationId="{C29182D4-0A1F-47F6-BBAF-FB95CB8861A8}"/>
          </ac:spMkLst>
        </pc:spChg>
        <pc:spChg chg="add">
          <ac:chgData name="Xiaowu Hu" userId="1c2ad0e2-5d15-48bc-b04e-219d9abe181a" providerId="ADAL" clId="{56AD2F16-A66A-4D87-BC65-DE6C8BF1B916}" dt="2021-11-28T11:53:09.984" v="6922" actId="767"/>
          <ac:spMkLst>
            <pc:docMk/>
            <pc:sldMk cId="1952522875" sldId="278"/>
            <ac:spMk id="51" creationId="{2E88CB0F-C196-4B9E-81D0-A01CEB0579AE}"/>
          </ac:spMkLst>
        </pc:spChg>
        <pc:spChg chg="add mod">
          <ac:chgData name="Xiaowu Hu" userId="1c2ad0e2-5d15-48bc-b04e-219d9abe181a" providerId="ADAL" clId="{56AD2F16-A66A-4D87-BC65-DE6C8BF1B916}" dt="2021-11-28T11:53:24.720" v="6928" actId="207"/>
          <ac:spMkLst>
            <pc:docMk/>
            <pc:sldMk cId="1952522875" sldId="278"/>
            <ac:spMk id="52" creationId="{A1E80D6C-8EF0-4FFB-8032-A1DAED33FBF6}"/>
          </ac:spMkLst>
        </pc:spChg>
        <pc:spChg chg="add mod">
          <ac:chgData name="Xiaowu Hu" userId="1c2ad0e2-5d15-48bc-b04e-219d9abe181a" providerId="ADAL" clId="{56AD2F16-A66A-4D87-BC65-DE6C8BF1B916}" dt="2021-11-28T11:53:38.721" v="6936" actId="20577"/>
          <ac:spMkLst>
            <pc:docMk/>
            <pc:sldMk cId="1952522875" sldId="278"/>
            <ac:spMk id="54" creationId="{7559F16C-B4F2-4F6D-A063-72DC2D36B8F6}"/>
          </ac:spMkLst>
        </pc:spChg>
        <pc:spChg chg="add mod">
          <ac:chgData name="Xiaowu Hu" userId="1c2ad0e2-5d15-48bc-b04e-219d9abe181a" providerId="ADAL" clId="{56AD2F16-A66A-4D87-BC65-DE6C8BF1B916}" dt="2021-11-28T11:53:33.752" v="6933" actId="20577"/>
          <ac:spMkLst>
            <pc:docMk/>
            <pc:sldMk cId="1952522875" sldId="278"/>
            <ac:spMk id="56" creationId="{27C7319D-FDDB-456A-8CD6-923F7B934FBD}"/>
          </ac:spMkLst>
        </pc:spChg>
        <pc:spChg chg="add del">
          <ac:chgData name="Xiaowu Hu" userId="1c2ad0e2-5d15-48bc-b04e-219d9abe181a" providerId="ADAL" clId="{56AD2F16-A66A-4D87-BC65-DE6C8BF1B916}" dt="2021-11-28T11:54:05.696" v="6938" actId="478"/>
          <ac:spMkLst>
            <pc:docMk/>
            <pc:sldMk cId="1952522875" sldId="278"/>
            <ac:spMk id="57" creationId="{E104FF28-9EBD-4DE4-9E0D-6A898E0A710A}"/>
          </ac:spMkLst>
        </pc:spChg>
        <pc:spChg chg="add mod">
          <ac:chgData name="Xiaowu Hu" userId="1c2ad0e2-5d15-48bc-b04e-219d9abe181a" providerId="ADAL" clId="{56AD2F16-A66A-4D87-BC65-DE6C8BF1B916}" dt="2021-11-29T00:33:16.684" v="7823" actId="1076"/>
          <ac:spMkLst>
            <pc:docMk/>
            <pc:sldMk cId="1952522875" sldId="278"/>
            <ac:spMk id="58" creationId="{434EDDEB-5266-40EB-903D-50E0F7E74583}"/>
          </ac:spMkLst>
        </pc:spChg>
        <pc:spChg chg="add mod">
          <ac:chgData name="Xiaowu Hu" userId="1c2ad0e2-5d15-48bc-b04e-219d9abe181a" providerId="ADAL" clId="{56AD2F16-A66A-4D87-BC65-DE6C8BF1B916}" dt="2021-11-28T11:55:38.992" v="6970" actId="207"/>
          <ac:spMkLst>
            <pc:docMk/>
            <pc:sldMk cId="1952522875" sldId="278"/>
            <ac:spMk id="59" creationId="{A4A1234A-FFBA-4080-998F-C802DAB89BDC}"/>
          </ac:spMkLst>
        </pc:spChg>
        <pc:spChg chg="add mod">
          <ac:chgData name="Xiaowu Hu" userId="1c2ad0e2-5d15-48bc-b04e-219d9abe181a" providerId="ADAL" clId="{56AD2F16-A66A-4D87-BC65-DE6C8BF1B916}" dt="2021-11-28T11:55:54.526" v="6973" actId="1076"/>
          <ac:spMkLst>
            <pc:docMk/>
            <pc:sldMk cId="1952522875" sldId="278"/>
            <ac:spMk id="60" creationId="{E25750BB-6ED6-4D16-9087-9394506C4036}"/>
          </ac:spMkLst>
        </pc:spChg>
        <pc:spChg chg="add mod">
          <ac:chgData name="Xiaowu Hu" userId="1c2ad0e2-5d15-48bc-b04e-219d9abe181a" providerId="ADAL" clId="{56AD2F16-A66A-4D87-BC65-DE6C8BF1B916}" dt="2021-11-28T11:56:03.811" v="6977" actId="1076"/>
          <ac:spMkLst>
            <pc:docMk/>
            <pc:sldMk cId="1952522875" sldId="278"/>
            <ac:spMk id="62" creationId="{D978B186-5E6B-4BF2-AE0A-BA419D2C9E48}"/>
          </ac:spMkLst>
        </pc:spChg>
        <pc:spChg chg="add mod">
          <ac:chgData name="Xiaowu Hu" userId="1c2ad0e2-5d15-48bc-b04e-219d9abe181a" providerId="ADAL" clId="{56AD2F16-A66A-4D87-BC65-DE6C8BF1B916}" dt="2021-11-28T11:55:59.087" v="6976" actId="1076"/>
          <ac:spMkLst>
            <pc:docMk/>
            <pc:sldMk cId="1952522875" sldId="278"/>
            <ac:spMk id="64" creationId="{4BE548D4-824C-4080-98A0-C6E3C816AFAA}"/>
          </ac:spMkLst>
        </pc:spChg>
        <pc:spChg chg="add mod">
          <ac:chgData name="Xiaowu Hu" userId="1c2ad0e2-5d15-48bc-b04e-219d9abe181a" providerId="ADAL" clId="{56AD2F16-A66A-4D87-BC65-DE6C8BF1B916}" dt="2021-11-28T11:56:21.992" v="6980" actId="1076"/>
          <ac:spMkLst>
            <pc:docMk/>
            <pc:sldMk cId="1952522875" sldId="278"/>
            <ac:spMk id="65" creationId="{18A84DC5-0F03-4EAC-B3D7-7FCD94C92458}"/>
          </ac:spMkLst>
        </pc:spChg>
        <pc:spChg chg="add mod">
          <ac:chgData name="Xiaowu Hu" userId="1c2ad0e2-5d15-48bc-b04e-219d9abe181a" providerId="ADAL" clId="{56AD2F16-A66A-4D87-BC65-DE6C8BF1B916}" dt="2021-11-28T11:56:35.762" v="6989" actId="1038"/>
          <ac:spMkLst>
            <pc:docMk/>
            <pc:sldMk cId="1952522875" sldId="278"/>
            <ac:spMk id="67" creationId="{C9C93227-EC4C-43D3-976C-54D49602339E}"/>
          </ac:spMkLst>
        </pc:spChg>
        <pc:graphicFrameChg chg="add del mod modGraphic">
          <ac:chgData name="Xiaowu Hu" userId="1c2ad0e2-5d15-48bc-b04e-219d9abe181a" providerId="ADAL" clId="{56AD2F16-A66A-4D87-BC65-DE6C8BF1B916}" dt="2021-11-28T11:44:57.943" v="6622" actId="478"/>
          <ac:graphicFrameMkLst>
            <pc:docMk/>
            <pc:sldMk cId="1952522875" sldId="278"/>
            <ac:graphicFrameMk id="4" creationId="{50C80F3E-B5FF-4519-9430-82D049EFBF3A}"/>
          </ac:graphicFrameMkLst>
        </pc:graphicFrameChg>
        <pc:cxnChg chg="add mod">
          <ac:chgData name="Xiaowu Hu" userId="1c2ad0e2-5d15-48bc-b04e-219d9abe181a" providerId="ADAL" clId="{56AD2F16-A66A-4D87-BC65-DE6C8BF1B916}" dt="2021-11-28T11:49:27.001" v="6821" actId="1038"/>
          <ac:cxnSpMkLst>
            <pc:docMk/>
            <pc:sldMk cId="1952522875" sldId="278"/>
            <ac:cxnSpMk id="14" creationId="{BB960562-C892-46BD-A28E-081056C388F1}"/>
          </ac:cxnSpMkLst>
        </pc:cxnChg>
        <pc:cxnChg chg="add mod">
          <ac:chgData name="Xiaowu Hu" userId="1c2ad0e2-5d15-48bc-b04e-219d9abe181a" providerId="ADAL" clId="{56AD2F16-A66A-4D87-BC65-DE6C8BF1B916}" dt="2021-11-28T11:49:30.415" v="6824" actId="1038"/>
          <ac:cxnSpMkLst>
            <pc:docMk/>
            <pc:sldMk cId="1952522875" sldId="278"/>
            <ac:cxnSpMk id="16" creationId="{A5C4D078-A705-44F9-9692-8E76C4E1859C}"/>
          </ac:cxnSpMkLst>
        </pc:cxnChg>
        <pc:cxnChg chg="add mod">
          <ac:chgData name="Xiaowu Hu" userId="1c2ad0e2-5d15-48bc-b04e-219d9abe181a" providerId="ADAL" clId="{56AD2F16-A66A-4D87-BC65-DE6C8BF1B916}" dt="2021-11-28T11:48:02.481" v="6654" actId="1076"/>
          <ac:cxnSpMkLst>
            <pc:docMk/>
            <pc:sldMk cId="1952522875" sldId="278"/>
            <ac:cxnSpMk id="18" creationId="{8F25E2E9-C599-4B9F-91BE-EFFB5CCCC287}"/>
          </ac:cxnSpMkLst>
        </pc:cxnChg>
        <pc:cxnChg chg="add mod">
          <ac:chgData name="Xiaowu Hu" userId="1c2ad0e2-5d15-48bc-b04e-219d9abe181a" providerId="ADAL" clId="{56AD2F16-A66A-4D87-BC65-DE6C8BF1B916}" dt="2021-11-28T11:50:43.710" v="6833" actId="208"/>
          <ac:cxnSpMkLst>
            <pc:docMk/>
            <pc:sldMk cId="1952522875" sldId="278"/>
            <ac:cxnSpMk id="37" creationId="{5768C76B-AE6F-4978-8175-996FE89B321B}"/>
          </ac:cxnSpMkLst>
        </pc:cxnChg>
        <pc:cxnChg chg="add mod">
          <ac:chgData name="Xiaowu Hu" userId="1c2ad0e2-5d15-48bc-b04e-219d9abe181a" providerId="ADAL" clId="{56AD2F16-A66A-4D87-BC65-DE6C8BF1B916}" dt="2021-11-28T11:50:43.710" v="6833" actId="208"/>
          <ac:cxnSpMkLst>
            <pc:docMk/>
            <pc:sldMk cId="1952522875" sldId="278"/>
            <ac:cxnSpMk id="39" creationId="{D23B7C14-5456-4D9B-AD25-5048972D6B9E}"/>
          </ac:cxnSpMkLst>
        </pc:cxnChg>
        <pc:cxnChg chg="add mod">
          <ac:chgData name="Xiaowu Hu" userId="1c2ad0e2-5d15-48bc-b04e-219d9abe181a" providerId="ADAL" clId="{56AD2F16-A66A-4D87-BC65-DE6C8BF1B916}" dt="2021-11-28T11:50:43.710" v="6833" actId="208"/>
          <ac:cxnSpMkLst>
            <pc:docMk/>
            <pc:sldMk cId="1952522875" sldId="278"/>
            <ac:cxnSpMk id="41" creationId="{672A8CC5-6ED4-4152-8BD6-660B00099419}"/>
          </ac:cxnSpMkLst>
        </pc:cxnChg>
        <pc:cxnChg chg="add mod">
          <ac:chgData name="Xiaowu Hu" userId="1c2ad0e2-5d15-48bc-b04e-219d9abe181a" providerId="ADAL" clId="{56AD2F16-A66A-4D87-BC65-DE6C8BF1B916}" dt="2021-11-28T11:50:43.710" v="6833" actId="208"/>
          <ac:cxnSpMkLst>
            <pc:docMk/>
            <pc:sldMk cId="1952522875" sldId="278"/>
            <ac:cxnSpMk id="43" creationId="{45FCC849-F3B4-4162-BD01-5A59C63898EE}"/>
          </ac:cxnSpMkLst>
        </pc:cxnChg>
        <pc:cxnChg chg="add mod">
          <ac:chgData name="Xiaowu Hu" userId="1c2ad0e2-5d15-48bc-b04e-219d9abe181a" providerId="ADAL" clId="{56AD2F16-A66A-4D87-BC65-DE6C8BF1B916}" dt="2021-11-28T11:50:43.710" v="6833" actId="208"/>
          <ac:cxnSpMkLst>
            <pc:docMk/>
            <pc:sldMk cId="1952522875" sldId="278"/>
            <ac:cxnSpMk id="45" creationId="{12F2AEF1-1157-4735-BAF3-97C56A7E822A}"/>
          </ac:cxnSpMkLst>
        </pc:cxnChg>
        <pc:cxnChg chg="add mod">
          <ac:chgData name="Xiaowu Hu" userId="1c2ad0e2-5d15-48bc-b04e-219d9abe181a" providerId="ADAL" clId="{56AD2F16-A66A-4D87-BC65-DE6C8BF1B916}" dt="2021-11-28T11:50:43.710" v="6833" actId="208"/>
          <ac:cxnSpMkLst>
            <pc:docMk/>
            <pc:sldMk cId="1952522875" sldId="278"/>
            <ac:cxnSpMk id="47" creationId="{FFCB3E6C-3A88-469B-AB3B-925BEA0B4A78}"/>
          </ac:cxnSpMkLst>
        </pc:cxnChg>
      </pc:sldChg>
      <pc:sldChg chg="modSp new mod">
        <pc:chgData name="Xiaowu Hu" userId="1c2ad0e2-5d15-48bc-b04e-219d9abe181a" providerId="ADAL" clId="{56AD2F16-A66A-4D87-BC65-DE6C8BF1B916}" dt="2021-11-28T13:14:54.786" v="7537"/>
        <pc:sldMkLst>
          <pc:docMk/>
          <pc:sldMk cId="619770443" sldId="279"/>
        </pc:sldMkLst>
        <pc:spChg chg="mod">
          <ac:chgData name="Xiaowu Hu" userId="1c2ad0e2-5d15-48bc-b04e-219d9abe181a" providerId="ADAL" clId="{56AD2F16-A66A-4D87-BC65-DE6C8BF1B916}" dt="2021-11-28T13:05:00.240" v="7368" actId="20577"/>
          <ac:spMkLst>
            <pc:docMk/>
            <pc:sldMk cId="619770443" sldId="279"/>
            <ac:spMk id="2" creationId="{EB371423-4A8B-4227-B409-4AC7AC507731}"/>
          </ac:spMkLst>
        </pc:spChg>
        <pc:spChg chg="mod">
          <ac:chgData name="Xiaowu Hu" userId="1c2ad0e2-5d15-48bc-b04e-219d9abe181a" providerId="ADAL" clId="{56AD2F16-A66A-4D87-BC65-DE6C8BF1B916}" dt="2021-11-28T13:14:54.786" v="7537"/>
          <ac:spMkLst>
            <pc:docMk/>
            <pc:sldMk cId="619770443" sldId="279"/>
            <ac:spMk id="3" creationId="{5325D04E-C93E-4692-863A-6717F542BB55}"/>
          </ac:spMkLst>
        </pc:spChg>
      </pc:sldChg>
      <pc:sldChg chg="modSp new mod">
        <pc:chgData name="Xiaowu Hu" userId="1c2ad0e2-5d15-48bc-b04e-219d9abe181a" providerId="ADAL" clId="{56AD2F16-A66A-4D87-BC65-DE6C8BF1B916}" dt="2021-11-28T13:06:14.882" v="7396" actId="15"/>
        <pc:sldMkLst>
          <pc:docMk/>
          <pc:sldMk cId="665583382" sldId="280"/>
        </pc:sldMkLst>
        <pc:spChg chg="mod">
          <ac:chgData name="Xiaowu Hu" userId="1c2ad0e2-5d15-48bc-b04e-219d9abe181a" providerId="ADAL" clId="{56AD2F16-A66A-4D87-BC65-DE6C8BF1B916}" dt="2021-11-28T13:06:14.882" v="7396" actId="15"/>
          <ac:spMkLst>
            <pc:docMk/>
            <pc:sldMk cId="665583382" sldId="280"/>
            <ac:spMk id="3" creationId="{BDA447C4-8925-4CB1-B323-AA70CA93A13B}"/>
          </ac:spMkLst>
        </pc:spChg>
      </pc:sldChg>
      <pc:sldChg chg="modSp new mod">
        <pc:chgData name="Xiaowu Hu" userId="1c2ad0e2-5d15-48bc-b04e-219d9abe181a" providerId="ADAL" clId="{56AD2F16-A66A-4D87-BC65-DE6C8BF1B916}" dt="2021-11-28T13:14:18.032" v="7532" actId="27636"/>
        <pc:sldMkLst>
          <pc:docMk/>
          <pc:sldMk cId="588580672" sldId="281"/>
        </pc:sldMkLst>
        <pc:spChg chg="mod">
          <ac:chgData name="Xiaowu Hu" userId="1c2ad0e2-5d15-48bc-b04e-219d9abe181a" providerId="ADAL" clId="{56AD2F16-A66A-4D87-BC65-DE6C8BF1B916}" dt="2021-11-28T13:08:14.120" v="7412" actId="20577"/>
          <ac:spMkLst>
            <pc:docMk/>
            <pc:sldMk cId="588580672" sldId="281"/>
            <ac:spMk id="2" creationId="{E06DC1BB-5355-4291-A07B-207CEE542376}"/>
          </ac:spMkLst>
        </pc:spChg>
        <pc:spChg chg="mod">
          <ac:chgData name="Xiaowu Hu" userId="1c2ad0e2-5d15-48bc-b04e-219d9abe181a" providerId="ADAL" clId="{56AD2F16-A66A-4D87-BC65-DE6C8BF1B916}" dt="2021-11-28T13:14:18.032" v="7532" actId="27636"/>
          <ac:spMkLst>
            <pc:docMk/>
            <pc:sldMk cId="588580672" sldId="281"/>
            <ac:spMk id="3" creationId="{96E3FFB6-67C6-4DF9-9FB8-83FF513DEA5C}"/>
          </ac:spMkLst>
        </pc:spChg>
      </pc:sldChg>
      <pc:sldChg chg="modSp new mod">
        <pc:chgData name="Xiaowu Hu" userId="1c2ad0e2-5d15-48bc-b04e-219d9abe181a" providerId="ADAL" clId="{56AD2F16-A66A-4D87-BC65-DE6C8BF1B916}" dt="2021-11-28T13:08:30.010" v="7420" actId="20577"/>
        <pc:sldMkLst>
          <pc:docMk/>
          <pc:sldMk cId="1037694375" sldId="282"/>
        </pc:sldMkLst>
        <pc:spChg chg="mod">
          <ac:chgData name="Xiaowu Hu" userId="1c2ad0e2-5d15-48bc-b04e-219d9abe181a" providerId="ADAL" clId="{56AD2F16-A66A-4D87-BC65-DE6C8BF1B916}" dt="2021-11-28T13:08:30.010" v="7420" actId="20577"/>
          <ac:spMkLst>
            <pc:docMk/>
            <pc:sldMk cId="1037694375" sldId="282"/>
            <ac:spMk id="2" creationId="{82DFD23E-AF95-4145-B7AF-48A153EAC246}"/>
          </ac:spMkLst>
        </pc:spChg>
        <pc:spChg chg="mod">
          <ac:chgData name="Xiaowu Hu" userId="1c2ad0e2-5d15-48bc-b04e-219d9abe181a" providerId="ADAL" clId="{56AD2F16-A66A-4D87-BC65-DE6C8BF1B916}" dt="2021-11-28T13:08:27.904" v="7414"/>
          <ac:spMkLst>
            <pc:docMk/>
            <pc:sldMk cId="1037694375" sldId="282"/>
            <ac:spMk id="3" creationId="{DAC42E91-181E-4923-8106-B4C8CFC5C460}"/>
          </ac:spMkLst>
        </pc:spChg>
      </pc:sldChg>
      <pc:sldChg chg="modSp new mod">
        <pc:chgData name="Xiaowu Hu" userId="1c2ad0e2-5d15-48bc-b04e-219d9abe181a" providerId="ADAL" clId="{56AD2F16-A66A-4D87-BC65-DE6C8BF1B916}" dt="2021-11-28T13:13:23.733" v="7526"/>
        <pc:sldMkLst>
          <pc:docMk/>
          <pc:sldMk cId="3183344058" sldId="283"/>
        </pc:sldMkLst>
        <pc:spChg chg="mod">
          <ac:chgData name="Xiaowu Hu" userId="1c2ad0e2-5d15-48bc-b04e-219d9abe181a" providerId="ADAL" clId="{56AD2F16-A66A-4D87-BC65-DE6C8BF1B916}" dt="2021-11-28T13:08:40.561" v="7433" actId="20577"/>
          <ac:spMkLst>
            <pc:docMk/>
            <pc:sldMk cId="3183344058" sldId="283"/>
            <ac:spMk id="2" creationId="{3CE201AF-17D7-490B-99C8-2C818888FA85}"/>
          </ac:spMkLst>
        </pc:spChg>
        <pc:spChg chg="mod">
          <ac:chgData name="Xiaowu Hu" userId="1c2ad0e2-5d15-48bc-b04e-219d9abe181a" providerId="ADAL" clId="{56AD2F16-A66A-4D87-BC65-DE6C8BF1B916}" dt="2021-11-28T13:13:23.733" v="7526"/>
          <ac:spMkLst>
            <pc:docMk/>
            <pc:sldMk cId="3183344058" sldId="283"/>
            <ac:spMk id="3" creationId="{4A7F187A-57EB-493F-9A1E-50182A8C268D}"/>
          </ac:spMkLst>
        </pc:spChg>
      </pc:sldChg>
      <pc:sldChg chg="addSp modSp new mod setBg">
        <pc:chgData name="Xiaowu Hu" userId="1c2ad0e2-5d15-48bc-b04e-219d9abe181a" providerId="ADAL" clId="{56AD2F16-A66A-4D87-BC65-DE6C8BF1B916}" dt="2021-11-28T13:15:52.615" v="7548" actId="27636"/>
        <pc:sldMkLst>
          <pc:docMk/>
          <pc:sldMk cId="2337003749" sldId="284"/>
        </pc:sldMkLst>
        <pc:spChg chg="mod">
          <ac:chgData name="Xiaowu Hu" userId="1c2ad0e2-5d15-48bc-b04e-219d9abe181a" providerId="ADAL" clId="{56AD2F16-A66A-4D87-BC65-DE6C8BF1B916}" dt="2021-11-28T13:15:37.271" v="7538" actId="14100"/>
          <ac:spMkLst>
            <pc:docMk/>
            <pc:sldMk cId="2337003749" sldId="284"/>
            <ac:spMk id="2" creationId="{EB1EF884-24B2-4805-9E62-060C6878307B}"/>
          </ac:spMkLst>
        </pc:spChg>
        <pc:spChg chg="mod ord">
          <ac:chgData name="Xiaowu Hu" userId="1c2ad0e2-5d15-48bc-b04e-219d9abe181a" providerId="ADAL" clId="{56AD2F16-A66A-4D87-BC65-DE6C8BF1B916}" dt="2021-11-28T13:15:52.615" v="7548" actId="27636"/>
          <ac:spMkLst>
            <pc:docMk/>
            <pc:sldMk cId="2337003749" sldId="284"/>
            <ac:spMk id="3" creationId="{F1C206B8-70BB-4C45-97F3-43EDC2A4F7CD}"/>
          </ac:spMkLst>
        </pc:spChg>
        <pc:spChg chg="add">
          <ac:chgData name="Xiaowu Hu" userId="1c2ad0e2-5d15-48bc-b04e-219d9abe181a" providerId="ADAL" clId="{56AD2F16-A66A-4D87-BC65-DE6C8BF1B916}" dt="2021-11-28T13:12:39.800" v="7523" actId="26606"/>
          <ac:spMkLst>
            <pc:docMk/>
            <pc:sldMk cId="2337003749" sldId="284"/>
            <ac:spMk id="71" creationId="{0F164E5A-ABC0-4A97-86CA-5F7C26615F3C}"/>
          </ac:spMkLst>
        </pc:spChg>
        <pc:spChg chg="add">
          <ac:chgData name="Xiaowu Hu" userId="1c2ad0e2-5d15-48bc-b04e-219d9abe181a" providerId="ADAL" clId="{56AD2F16-A66A-4D87-BC65-DE6C8BF1B916}" dt="2021-11-28T13:12:39.800" v="7523" actId="26606"/>
          <ac:spMkLst>
            <pc:docMk/>
            <pc:sldMk cId="2337003749" sldId="284"/>
            <ac:spMk id="73" creationId="{C2393E8D-D10F-4FE1-AC21-8B44BEB50089}"/>
          </ac:spMkLst>
        </pc:spChg>
        <pc:picChg chg="add mod">
          <ac:chgData name="Xiaowu Hu" userId="1c2ad0e2-5d15-48bc-b04e-219d9abe181a" providerId="ADAL" clId="{56AD2F16-A66A-4D87-BC65-DE6C8BF1B916}" dt="2021-11-28T13:12:39.800" v="7523" actId="26606"/>
          <ac:picMkLst>
            <pc:docMk/>
            <pc:sldMk cId="2337003749" sldId="284"/>
            <ac:picMk id="10242" creationId="{FCC6017C-61B7-4505-94DA-220FAF2EBD09}"/>
          </ac:picMkLst>
        </pc:picChg>
      </pc:sldChg>
      <pc:sldChg chg="addSp modSp new mod setBg">
        <pc:chgData name="Xiaowu Hu" userId="1c2ad0e2-5d15-48bc-b04e-219d9abe181a" providerId="ADAL" clId="{56AD2F16-A66A-4D87-BC65-DE6C8BF1B916}" dt="2021-11-28T13:14:33.286" v="7535"/>
        <pc:sldMkLst>
          <pc:docMk/>
          <pc:sldMk cId="1830765868" sldId="285"/>
        </pc:sldMkLst>
        <pc:spChg chg="mod">
          <ac:chgData name="Xiaowu Hu" userId="1c2ad0e2-5d15-48bc-b04e-219d9abe181a" providerId="ADAL" clId="{56AD2F16-A66A-4D87-BC65-DE6C8BF1B916}" dt="2021-11-28T13:12:07.325" v="7521" actId="26606"/>
          <ac:spMkLst>
            <pc:docMk/>
            <pc:sldMk cId="1830765868" sldId="285"/>
            <ac:spMk id="2" creationId="{2B2C328D-CFC6-4E1B-A216-42284A5AED68}"/>
          </ac:spMkLst>
        </pc:spChg>
        <pc:spChg chg="mod ord">
          <ac:chgData name="Xiaowu Hu" userId="1c2ad0e2-5d15-48bc-b04e-219d9abe181a" providerId="ADAL" clId="{56AD2F16-A66A-4D87-BC65-DE6C8BF1B916}" dt="2021-11-28T13:14:33.286" v="7535"/>
          <ac:spMkLst>
            <pc:docMk/>
            <pc:sldMk cId="1830765868" sldId="285"/>
            <ac:spMk id="3" creationId="{AEBF022C-5045-41AC-B990-3713165BCCE1}"/>
          </ac:spMkLst>
        </pc:spChg>
        <pc:picChg chg="add mod">
          <ac:chgData name="Xiaowu Hu" userId="1c2ad0e2-5d15-48bc-b04e-219d9abe181a" providerId="ADAL" clId="{56AD2F16-A66A-4D87-BC65-DE6C8BF1B916}" dt="2021-11-28T13:12:07.325" v="7521" actId="26606"/>
          <ac:picMkLst>
            <pc:docMk/>
            <pc:sldMk cId="1830765868" sldId="285"/>
            <ac:picMk id="9218" creationId="{2117D61E-B2E6-49EB-96B4-CE53DCF52305}"/>
          </ac:picMkLst>
        </pc:picChg>
      </pc:sldChg>
      <pc:sldChg chg="modSp new mod">
        <pc:chgData name="Xiaowu Hu" userId="1c2ad0e2-5d15-48bc-b04e-219d9abe181a" providerId="ADAL" clId="{56AD2F16-A66A-4D87-BC65-DE6C8BF1B916}" dt="2021-11-28T13:17:03.790" v="7629" actId="20577"/>
        <pc:sldMkLst>
          <pc:docMk/>
          <pc:sldMk cId="3616748903" sldId="286"/>
        </pc:sldMkLst>
        <pc:spChg chg="mod">
          <ac:chgData name="Xiaowu Hu" userId="1c2ad0e2-5d15-48bc-b04e-219d9abe181a" providerId="ADAL" clId="{56AD2F16-A66A-4D87-BC65-DE6C8BF1B916}" dt="2021-11-28T13:16:46.588" v="7586" actId="20577"/>
          <ac:spMkLst>
            <pc:docMk/>
            <pc:sldMk cId="3616748903" sldId="286"/>
            <ac:spMk id="2" creationId="{16E98F8B-7196-47F5-97E7-902F3FEB61F6}"/>
          </ac:spMkLst>
        </pc:spChg>
        <pc:spChg chg="mod">
          <ac:chgData name="Xiaowu Hu" userId="1c2ad0e2-5d15-48bc-b04e-219d9abe181a" providerId="ADAL" clId="{56AD2F16-A66A-4D87-BC65-DE6C8BF1B916}" dt="2021-11-28T13:17:03.790" v="7629" actId="20577"/>
          <ac:spMkLst>
            <pc:docMk/>
            <pc:sldMk cId="3616748903" sldId="286"/>
            <ac:spMk id="3" creationId="{EEB31353-1B08-4B64-82A8-DDBFCEBF2A2A}"/>
          </ac:spMkLst>
        </pc:spChg>
      </pc:sldChg>
    </pc:docChg>
  </pc:docChgLst>
  <pc:docChgLst>
    <pc:chgData name="Xiaowu Hu" userId="1c2ad0e2-5d15-48bc-b04e-219d9abe181a" providerId="ADAL" clId="{A0CCBDDF-0330-478B-8B81-F4795245B109}"/>
    <pc:docChg chg="undo custSel addSld delSld modSld">
      <pc:chgData name="Xiaowu Hu" userId="1c2ad0e2-5d15-48bc-b04e-219d9abe181a" providerId="ADAL" clId="{A0CCBDDF-0330-478B-8B81-F4795245B109}" dt="2021-12-09T06:23:15.963" v="980" actId="20577"/>
      <pc:docMkLst>
        <pc:docMk/>
      </pc:docMkLst>
      <pc:sldChg chg="del">
        <pc:chgData name="Xiaowu Hu" userId="1c2ad0e2-5d15-48bc-b04e-219d9abe181a" providerId="ADAL" clId="{A0CCBDDF-0330-478B-8B81-F4795245B109}" dt="2021-12-01T03:51:27.522" v="833" actId="47"/>
        <pc:sldMkLst>
          <pc:docMk/>
          <pc:sldMk cId="3637697675" sldId="256"/>
        </pc:sldMkLst>
      </pc:sldChg>
      <pc:sldChg chg="modSp mod">
        <pc:chgData name="Xiaowu Hu" userId="1c2ad0e2-5d15-48bc-b04e-219d9abe181a" providerId="ADAL" clId="{A0CCBDDF-0330-478B-8B81-F4795245B109}" dt="2021-11-29T03:28:57.890" v="75" actId="1036"/>
        <pc:sldMkLst>
          <pc:docMk/>
          <pc:sldMk cId="2058983333" sldId="260"/>
        </pc:sldMkLst>
        <pc:spChg chg="mod">
          <ac:chgData name="Xiaowu Hu" userId="1c2ad0e2-5d15-48bc-b04e-219d9abe181a" providerId="ADAL" clId="{A0CCBDDF-0330-478B-8B81-F4795245B109}" dt="2021-11-29T03:28:54.121" v="58" actId="1076"/>
          <ac:spMkLst>
            <pc:docMk/>
            <pc:sldMk cId="2058983333" sldId="260"/>
            <ac:spMk id="96" creationId="{573FFC2D-96CB-44C2-A396-5FE5B1982BCA}"/>
          </ac:spMkLst>
        </pc:spChg>
        <pc:spChg chg="mod">
          <ac:chgData name="Xiaowu Hu" userId="1c2ad0e2-5d15-48bc-b04e-219d9abe181a" providerId="ADAL" clId="{A0CCBDDF-0330-478B-8B81-F4795245B109}" dt="2021-11-29T03:28:57.890" v="75" actId="1036"/>
          <ac:spMkLst>
            <pc:docMk/>
            <pc:sldMk cId="2058983333" sldId="260"/>
            <ac:spMk id="1024" creationId="{FD04A8BF-A8C5-4FD8-8BF4-ECEF5EC854D4}"/>
          </ac:spMkLst>
        </pc:spChg>
        <pc:grpChg chg="mod">
          <ac:chgData name="Xiaowu Hu" userId="1c2ad0e2-5d15-48bc-b04e-219d9abe181a" providerId="ADAL" clId="{A0CCBDDF-0330-478B-8B81-F4795245B109}" dt="2021-11-29T03:28:42.600" v="57" actId="1035"/>
          <ac:grpSpMkLst>
            <pc:docMk/>
            <pc:sldMk cId="2058983333" sldId="260"/>
            <ac:grpSpMk id="97" creationId="{0CCF9F76-47EF-44CE-8717-1EDFBA713B08}"/>
          </ac:grpSpMkLst>
        </pc:grpChg>
        <pc:grpChg chg="mod">
          <ac:chgData name="Xiaowu Hu" userId="1c2ad0e2-5d15-48bc-b04e-219d9abe181a" providerId="ADAL" clId="{A0CCBDDF-0330-478B-8B81-F4795245B109}" dt="2021-11-29T03:28:37.760" v="32" actId="1036"/>
          <ac:grpSpMkLst>
            <pc:docMk/>
            <pc:sldMk cId="2058983333" sldId="260"/>
            <ac:grpSpMk id="114" creationId="{DC280608-3F83-48D8-90FE-0FBBFB41D5D0}"/>
          </ac:grpSpMkLst>
        </pc:grpChg>
      </pc:sldChg>
      <pc:sldChg chg="modSp mod">
        <pc:chgData name="Xiaowu Hu" userId="1c2ad0e2-5d15-48bc-b04e-219d9abe181a" providerId="ADAL" clId="{A0CCBDDF-0330-478B-8B81-F4795245B109}" dt="2021-11-29T03:28:16.757" v="11" actId="20577"/>
        <pc:sldMkLst>
          <pc:docMk/>
          <pc:sldMk cId="120693365" sldId="261"/>
        </pc:sldMkLst>
        <pc:spChg chg="mod">
          <ac:chgData name="Xiaowu Hu" userId="1c2ad0e2-5d15-48bc-b04e-219d9abe181a" providerId="ADAL" clId="{A0CCBDDF-0330-478B-8B81-F4795245B109}" dt="2021-11-29T03:28:11.633" v="5" actId="20577"/>
          <ac:spMkLst>
            <pc:docMk/>
            <pc:sldMk cId="120693365" sldId="261"/>
            <ac:spMk id="3" creationId="{50FB04F5-EDAF-412F-B350-21F1AF5C80C1}"/>
          </ac:spMkLst>
        </pc:spChg>
        <pc:graphicFrameChg chg="modGraphic">
          <ac:chgData name="Xiaowu Hu" userId="1c2ad0e2-5d15-48bc-b04e-219d9abe181a" providerId="ADAL" clId="{A0CCBDDF-0330-478B-8B81-F4795245B109}" dt="2021-11-29T03:28:16.757" v="11" actId="20577"/>
          <ac:graphicFrameMkLst>
            <pc:docMk/>
            <pc:sldMk cId="120693365" sldId="261"/>
            <ac:graphicFrameMk id="4" creationId="{1D18A8ED-0C89-4AF4-9544-B79A0B30E003}"/>
          </ac:graphicFrameMkLst>
        </pc:graphicFrameChg>
      </pc:sldChg>
      <pc:sldChg chg="modSp del mod">
        <pc:chgData name="Xiaowu Hu" userId="1c2ad0e2-5d15-48bc-b04e-219d9abe181a" providerId="ADAL" clId="{A0CCBDDF-0330-478B-8B81-F4795245B109}" dt="2021-11-29T03:34:59.526" v="401" actId="47"/>
        <pc:sldMkLst>
          <pc:docMk/>
          <pc:sldMk cId="519114152" sldId="263"/>
        </pc:sldMkLst>
        <pc:spChg chg="mod">
          <ac:chgData name="Xiaowu Hu" userId="1c2ad0e2-5d15-48bc-b04e-219d9abe181a" providerId="ADAL" clId="{A0CCBDDF-0330-478B-8B81-F4795245B109}" dt="2021-11-29T03:30:03.285" v="90" actId="27636"/>
          <ac:spMkLst>
            <pc:docMk/>
            <pc:sldMk cId="519114152" sldId="263"/>
            <ac:spMk id="6" creationId="{E2DD1BD4-B500-47AF-8B76-D5868DB6BB69}"/>
          </ac:spMkLst>
        </pc:spChg>
        <pc:spChg chg="mod">
          <ac:chgData name="Xiaowu Hu" userId="1c2ad0e2-5d15-48bc-b04e-219d9abe181a" providerId="ADAL" clId="{A0CCBDDF-0330-478B-8B81-F4795245B109}" dt="2021-11-29T03:29:41.421" v="81" actId="5793"/>
          <ac:spMkLst>
            <pc:docMk/>
            <pc:sldMk cId="519114152" sldId="263"/>
            <ac:spMk id="7" creationId="{4E5B3A9F-4F40-4DF4-90EB-BA92C987886E}"/>
          </ac:spMkLst>
        </pc:spChg>
        <pc:spChg chg="mod">
          <ac:chgData name="Xiaowu Hu" userId="1c2ad0e2-5d15-48bc-b04e-219d9abe181a" providerId="ADAL" clId="{A0CCBDDF-0330-478B-8B81-F4795245B109}" dt="2021-11-29T03:29:39.535" v="80" actId="5793"/>
          <ac:spMkLst>
            <pc:docMk/>
            <pc:sldMk cId="519114152" sldId="263"/>
            <ac:spMk id="8" creationId="{C5DA36E8-B691-4934-8613-7BCFB36EBB28}"/>
          </ac:spMkLst>
        </pc:spChg>
      </pc:sldChg>
      <pc:sldChg chg="addSp modSp mod">
        <pc:chgData name="Xiaowu Hu" userId="1c2ad0e2-5d15-48bc-b04e-219d9abe181a" providerId="ADAL" clId="{A0CCBDDF-0330-478B-8B81-F4795245B109}" dt="2021-12-01T04:26:16.206" v="940" actId="20577"/>
        <pc:sldMkLst>
          <pc:docMk/>
          <pc:sldMk cId="3893865132" sldId="264"/>
        </pc:sldMkLst>
        <pc:spChg chg="add mod">
          <ac:chgData name="Xiaowu Hu" userId="1c2ad0e2-5d15-48bc-b04e-219d9abe181a" providerId="ADAL" clId="{A0CCBDDF-0330-478B-8B81-F4795245B109}" dt="2021-12-01T04:26:16.206" v="940" actId="20577"/>
          <ac:spMkLst>
            <pc:docMk/>
            <pc:sldMk cId="3893865132" sldId="264"/>
            <ac:spMk id="3" creationId="{76D520AC-0E94-4EFB-8678-1643967B1AAE}"/>
          </ac:spMkLst>
        </pc:spChg>
      </pc:sldChg>
      <pc:sldChg chg="addSp delSp modSp mod setBg">
        <pc:chgData name="Xiaowu Hu" userId="1c2ad0e2-5d15-48bc-b04e-219d9abe181a" providerId="ADAL" clId="{A0CCBDDF-0330-478B-8B81-F4795245B109}" dt="2021-12-01T04:03:47.630" v="866" actId="26606"/>
        <pc:sldMkLst>
          <pc:docMk/>
          <pc:sldMk cId="134559004" sldId="271"/>
        </pc:sldMkLst>
        <pc:spChg chg="mod">
          <ac:chgData name="Xiaowu Hu" userId="1c2ad0e2-5d15-48bc-b04e-219d9abe181a" providerId="ADAL" clId="{A0CCBDDF-0330-478B-8B81-F4795245B109}" dt="2021-12-01T04:03:47.628" v="865" actId="26606"/>
          <ac:spMkLst>
            <pc:docMk/>
            <pc:sldMk cId="134559004" sldId="271"/>
            <ac:spMk id="2" creationId="{210FC455-8F8C-495B-BCDC-51B30ED44006}"/>
          </ac:spMkLst>
        </pc:spChg>
        <pc:spChg chg="mod ord">
          <ac:chgData name="Xiaowu Hu" userId="1c2ad0e2-5d15-48bc-b04e-219d9abe181a" providerId="ADAL" clId="{A0CCBDDF-0330-478B-8B81-F4795245B109}" dt="2021-12-01T04:03:47.630" v="866" actId="26606"/>
          <ac:spMkLst>
            <pc:docMk/>
            <pc:sldMk cId="134559004" sldId="271"/>
            <ac:spMk id="3" creationId="{65A5AD71-7E00-49CE-8997-F88095885C5A}"/>
          </ac:spMkLst>
        </pc:spChg>
        <pc:spChg chg="add del">
          <ac:chgData name="Xiaowu Hu" userId="1c2ad0e2-5d15-48bc-b04e-219d9abe181a" providerId="ADAL" clId="{A0CCBDDF-0330-478B-8B81-F4795245B109}" dt="2021-12-01T04:03:31.499" v="861" actId="26606"/>
          <ac:spMkLst>
            <pc:docMk/>
            <pc:sldMk cId="134559004" sldId="271"/>
            <ac:spMk id="71" creationId="{15045B1D-AED4-407C-BC82-BF20E4E4FF38}"/>
          </ac:spMkLst>
        </pc:spChg>
        <pc:spChg chg="add del">
          <ac:chgData name="Xiaowu Hu" userId="1c2ad0e2-5d15-48bc-b04e-219d9abe181a" providerId="ADAL" clId="{A0CCBDDF-0330-478B-8B81-F4795245B109}" dt="2021-12-01T04:03:47.630" v="866" actId="26606"/>
          <ac:spMkLst>
            <pc:docMk/>
            <pc:sldMk cId="134559004" sldId="271"/>
            <ac:spMk id="137" creationId="{A3D7CE67-7491-4B2E-AD0A-1BD9AB688161}"/>
          </ac:spMkLst>
        </pc:spChg>
        <pc:picChg chg="add del mod">
          <ac:chgData name="Xiaowu Hu" userId="1c2ad0e2-5d15-48bc-b04e-219d9abe181a" providerId="ADAL" clId="{A0CCBDDF-0330-478B-8B81-F4795245B109}" dt="2021-12-01T04:03:33.095" v="862" actId="478"/>
          <ac:picMkLst>
            <pc:docMk/>
            <pc:sldMk cId="134559004" sldId="271"/>
            <ac:picMk id="1026" creationId="{066BA935-D696-46EA-849E-25972CD850A6}"/>
          </ac:picMkLst>
        </pc:picChg>
        <pc:picChg chg="add del mod ord">
          <ac:chgData name="Xiaowu Hu" userId="1c2ad0e2-5d15-48bc-b04e-219d9abe181a" providerId="ADAL" clId="{A0CCBDDF-0330-478B-8B81-F4795245B109}" dt="2021-12-01T04:03:33.095" v="862" actId="478"/>
          <ac:picMkLst>
            <pc:docMk/>
            <pc:sldMk cId="134559004" sldId="271"/>
            <ac:picMk id="1028" creationId="{218BAAD7-3ACF-442C-A0C4-AE18BB2C50A3}"/>
          </ac:picMkLst>
        </pc:picChg>
        <pc:picChg chg="add mod">
          <ac:chgData name="Xiaowu Hu" userId="1c2ad0e2-5d15-48bc-b04e-219d9abe181a" providerId="ADAL" clId="{A0CCBDDF-0330-478B-8B81-F4795245B109}" dt="2021-12-01T04:03:47.630" v="866" actId="26606"/>
          <ac:picMkLst>
            <pc:docMk/>
            <pc:sldMk cId="134559004" sldId="271"/>
            <ac:picMk id="1030" creationId="{4938D347-1CB2-4F6C-858E-2DF90732861A}"/>
          </ac:picMkLst>
        </pc:picChg>
      </pc:sldChg>
      <pc:sldChg chg="addSp delSp modSp mod modClrScheme chgLayout">
        <pc:chgData name="Xiaowu Hu" userId="1c2ad0e2-5d15-48bc-b04e-219d9abe181a" providerId="ADAL" clId="{A0CCBDDF-0330-478B-8B81-F4795245B109}" dt="2021-12-01T04:00:00.344" v="856" actId="700"/>
        <pc:sldMkLst>
          <pc:docMk/>
          <pc:sldMk cId="972043522" sldId="272"/>
        </pc:sldMkLst>
        <pc:spChg chg="add mod ord">
          <ac:chgData name="Xiaowu Hu" userId="1c2ad0e2-5d15-48bc-b04e-219d9abe181a" providerId="ADAL" clId="{A0CCBDDF-0330-478B-8B81-F4795245B109}" dt="2021-12-01T04:00:00.344" v="856" actId="700"/>
          <ac:spMkLst>
            <pc:docMk/>
            <pc:sldMk cId="972043522" sldId="272"/>
            <ac:spMk id="2" creationId="{13A39D47-EDA0-4C0E-BD0C-93F0B4E1FA12}"/>
          </ac:spMkLst>
        </pc:spChg>
        <pc:spChg chg="mod ord">
          <ac:chgData name="Xiaowu Hu" userId="1c2ad0e2-5d15-48bc-b04e-219d9abe181a" providerId="ADAL" clId="{A0CCBDDF-0330-478B-8B81-F4795245B109}" dt="2021-12-01T04:00:00.344" v="856" actId="700"/>
          <ac:spMkLst>
            <pc:docMk/>
            <pc:sldMk cId="972043522" sldId="272"/>
            <ac:spMk id="6" creationId="{0DF8B277-A048-41EB-86AB-5440B36B7254}"/>
          </ac:spMkLst>
        </pc:spChg>
        <pc:spChg chg="del mod ord">
          <ac:chgData name="Xiaowu Hu" userId="1c2ad0e2-5d15-48bc-b04e-219d9abe181a" providerId="ADAL" clId="{A0CCBDDF-0330-478B-8B81-F4795245B109}" dt="2021-12-01T04:00:00.344" v="856" actId="700"/>
          <ac:spMkLst>
            <pc:docMk/>
            <pc:sldMk cId="972043522" sldId="272"/>
            <ac:spMk id="8" creationId="{7525BDE4-A020-4BBB-9B11-E5C6BC73DD9C}"/>
          </ac:spMkLst>
        </pc:spChg>
      </pc:sldChg>
      <pc:sldChg chg="modSp mod">
        <pc:chgData name="Xiaowu Hu" userId="1c2ad0e2-5d15-48bc-b04e-219d9abe181a" providerId="ADAL" clId="{A0CCBDDF-0330-478B-8B81-F4795245B109}" dt="2021-11-29T03:53:24.766" v="697" actId="1038"/>
        <pc:sldMkLst>
          <pc:docMk/>
          <pc:sldMk cId="3932935191" sldId="275"/>
        </pc:sldMkLst>
        <pc:spChg chg="mod">
          <ac:chgData name="Xiaowu Hu" userId="1c2ad0e2-5d15-48bc-b04e-219d9abe181a" providerId="ADAL" clId="{A0CCBDDF-0330-478B-8B81-F4795245B109}" dt="2021-11-29T03:53:24.766" v="697" actId="1038"/>
          <ac:spMkLst>
            <pc:docMk/>
            <pc:sldMk cId="3932935191" sldId="275"/>
            <ac:spMk id="7" creationId="{0594CF37-20DE-4190-BF3C-21C43F547184}"/>
          </ac:spMkLst>
        </pc:spChg>
      </pc:sldChg>
      <pc:sldChg chg="modSp">
        <pc:chgData name="Xiaowu Hu" userId="1c2ad0e2-5d15-48bc-b04e-219d9abe181a" providerId="ADAL" clId="{A0CCBDDF-0330-478B-8B81-F4795245B109}" dt="2021-11-29T03:52:30.403" v="676" actId="20577"/>
        <pc:sldMkLst>
          <pc:docMk/>
          <pc:sldMk cId="3007048491" sldId="276"/>
        </pc:sldMkLst>
        <pc:graphicFrameChg chg="mod">
          <ac:chgData name="Xiaowu Hu" userId="1c2ad0e2-5d15-48bc-b04e-219d9abe181a" providerId="ADAL" clId="{A0CCBDDF-0330-478B-8B81-F4795245B109}" dt="2021-11-29T03:52:30.403" v="676" actId="20577"/>
          <ac:graphicFrameMkLst>
            <pc:docMk/>
            <pc:sldMk cId="3007048491" sldId="276"/>
            <ac:graphicFrameMk id="23" creationId="{38235AAE-AE12-4653-AB33-27AA12C6EDF5}"/>
          </ac:graphicFrameMkLst>
        </pc:graphicFrameChg>
      </pc:sldChg>
      <pc:sldChg chg="addSp modSp mod">
        <pc:chgData name="Xiaowu Hu" userId="1c2ad0e2-5d15-48bc-b04e-219d9abe181a" providerId="ADAL" clId="{A0CCBDDF-0330-478B-8B81-F4795245B109}" dt="2021-11-29T03:41:42.262" v="464" actId="403"/>
        <pc:sldMkLst>
          <pc:docMk/>
          <pc:sldMk cId="1952522875" sldId="278"/>
        </pc:sldMkLst>
        <pc:spChg chg="add mod">
          <ac:chgData name="Xiaowu Hu" userId="1c2ad0e2-5d15-48bc-b04e-219d9abe181a" providerId="ADAL" clId="{A0CCBDDF-0330-478B-8B81-F4795245B109}" dt="2021-11-29T03:41:03.065" v="456" actId="20577"/>
          <ac:spMkLst>
            <pc:docMk/>
            <pc:sldMk cId="1952522875" sldId="278"/>
            <ac:spMk id="3" creationId="{328D1ABD-20CE-444A-806E-F693DC401700}"/>
          </ac:spMkLst>
        </pc:spChg>
        <pc:spChg chg="add mod">
          <ac:chgData name="Xiaowu Hu" userId="1c2ad0e2-5d15-48bc-b04e-219d9abe181a" providerId="ADAL" clId="{A0CCBDDF-0330-478B-8B81-F4795245B109}" dt="2021-11-29T03:41:00.666" v="454" actId="20577"/>
          <ac:spMkLst>
            <pc:docMk/>
            <pc:sldMk cId="1952522875" sldId="278"/>
            <ac:spMk id="4" creationId="{5CF0A3F0-8D63-4ADB-ACDD-994736327893}"/>
          </ac:spMkLst>
        </pc:spChg>
        <pc:spChg chg="add mod">
          <ac:chgData name="Xiaowu Hu" userId="1c2ad0e2-5d15-48bc-b04e-219d9abe181a" providerId="ADAL" clId="{A0CCBDDF-0330-478B-8B81-F4795245B109}" dt="2021-11-29T03:41:11.202" v="460" actId="20577"/>
          <ac:spMkLst>
            <pc:docMk/>
            <pc:sldMk cId="1952522875" sldId="278"/>
            <ac:spMk id="5" creationId="{BF22ED49-B2E1-4604-9EB2-DE22ED802928}"/>
          </ac:spMkLst>
        </pc:spChg>
        <pc:spChg chg="add mod">
          <ac:chgData name="Xiaowu Hu" userId="1c2ad0e2-5d15-48bc-b04e-219d9abe181a" providerId="ADAL" clId="{A0CCBDDF-0330-478B-8B81-F4795245B109}" dt="2021-11-29T03:41:05.611" v="458" actId="20577"/>
          <ac:spMkLst>
            <pc:docMk/>
            <pc:sldMk cId="1952522875" sldId="278"/>
            <ac:spMk id="6" creationId="{DBFE9717-AFF0-4C3C-B8E7-271C0349E2C3}"/>
          </ac:spMkLst>
        </pc:spChg>
        <pc:spChg chg="mod">
          <ac:chgData name="Xiaowu Hu" userId="1c2ad0e2-5d15-48bc-b04e-219d9abe181a" providerId="ADAL" clId="{A0CCBDDF-0330-478B-8B81-F4795245B109}" dt="2021-11-29T03:40:57.666" v="452" actId="20577"/>
          <ac:spMkLst>
            <pc:docMk/>
            <pc:sldMk cId="1952522875" sldId="278"/>
            <ac:spMk id="65" creationId="{18A84DC5-0F03-4EAC-B3D7-7FCD94C92458}"/>
          </ac:spMkLst>
        </pc:spChg>
        <pc:spChg chg="mod">
          <ac:chgData name="Xiaowu Hu" userId="1c2ad0e2-5d15-48bc-b04e-219d9abe181a" providerId="ADAL" clId="{A0CCBDDF-0330-478B-8B81-F4795245B109}" dt="2021-11-29T03:41:42.262" v="464" actId="403"/>
          <ac:spMkLst>
            <pc:docMk/>
            <pc:sldMk cId="1952522875" sldId="278"/>
            <ac:spMk id="67" creationId="{C9C93227-EC4C-43D3-976C-54D49602339E}"/>
          </ac:spMkLst>
        </pc:spChg>
      </pc:sldChg>
      <pc:sldChg chg="addSp modSp mod setBg">
        <pc:chgData name="Xiaowu Hu" userId="1c2ad0e2-5d15-48bc-b04e-219d9abe181a" providerId="ADAL" clId="{A0CCBDDF-0330-478B-8B81-F4795245B109}" dt="2021-12-01T04:07:14.916" v="875" actId="26606"/>
        <pc:sldMkLst>
          <pc:docMk/>
          <pc:sldMk cId="619770443" sldId="279"/>
        </pc:sldMkLst>
        <pc:spChg chg="mod">
          <ac:chgData name="Xiaowu Hu" userId="1c2ad0e2-5d15-48bc-b04e-219d9abe181a" providerId="ADAL" clId="{A0CCBDDF-0330-478B-8B81-F4795245B109}" dt="2021-12-01T04:07:14.916" v="875" actId="26606"/>
          <ac:spMkLst>
            <pc:docMk/>
            <pc:sldMk cId="619770443" sldId="279"/>
            <ac:spMk id="2" creationId="{EB371423-4A8B-4227-B409-4AC7AC507731}"/>
          </ac:spMkLst>
        </pc:spChg>
        <pc:spChg chg="mod ord">
          <ac:chgData name="Xiaowu Hu" userId="1c2ad0e2-5d15-48bc-b04e-219d9abe181a" providerId="ADAL" clId="{A0CCBDDF-0330-478B-8B81-F4795245B109}" dt="2021-12-01T04:07:14.916" v="875" actId="26606"/>
          <ac:spMkLst>
            <pc:docMk/>
            <pc:sldMk cId="619770443" sldId="279"/>
            <ac:spMk id="3" creationId="{5325D04E-C93E-4692-863A-6717F542BB55}"/>
          </ac:spMkLst>
        </pc:spChg>
        <pc:picChg chg="add mod">
          <ac:chgData name="Xiaowu Hu" userId="1c2ad0e2-5d15-48bc-b04e-219d9abe181a" providerId="ADAL" clId="{A0CCBDDF-0330-478B-8B81-F4795245B109}" dt="2021-12-01T04:07:14.916" v="875" actId="26606"/>
          <ac:picMkLst>
            <pc:docMk/>
            <pc:sldMk cId="619770443" sldId="279"/>
            <ac:picMk id="3074" creationId="{4D355AFC-A381-478C-86B0-CDCEE8EBA4FA}"/>
          </ac:picMkLst>
        </pc:picChg>
      </pc:sldChg>
      <pc:sldChg chg="addSp modSp mod setBg">
        <pc:chgData name="Xiaowu Hu" userId="1c2ad0e2-5d15-48bc-b04e-219d9abe181a" providerId="ADAL" clId="{A0CCBDDF-0330-478B-8B81-F4795245B109}" dt="2021-12-01T04:06:35.358" v="873" actId="27636"/>
        <pc:sldMkLst>
          <pc:docMk/>
          <pc:sldMk cId="665583382" sldId="280"/>
        </pc:sldMkLst>
        <pc:spChg chg="mod">
          <ac:chgData name="Xiaowu Hu" userId="1c2ad0e2-5d15-48bc-b04e-219d9abe181a" providerId="ADAL" clId="{A0CCBDDF-0330-478B-8B81-F4795245B109}" dt="2021-12-01T04:06:28.392" v="868" actId="26606"/>
          <ac:spMkLst>
            <pc:docMk/>
            <pc:sldMk cId="665583382" sldId="280"/>
            <ac:spMk id="2" creationId="{DACCBFC2-6C30-4D6B-AFA0-6C2B6FF61D4C}"/>
          </ac:spMkLst>
        </pc:spChg>
        <pc:spChg chg="mod ord">
          <ac:chgData name="Xiaowu Hu" userId="1c2ad0e2-5d15-48bc-b04e-219d9abe181a" providerId="ADAL" clId="{A0CCBDDF-0330-478B-8B81-F4795245B109}" dt="2021-12-01T04:06:35.358" v="873" actId="27636"/>
          <ac:spMkLst>
            <pc:docMk/>
            <pc:sldMk cId="665583382" sldId="280"/>
            <ac:spMk id="3" creationId="{BDA447C4-8925-4CB1-B323-AA70CA93A13B}"/>
          </ac:spMkLst>
        </pc:spChg>
        <pc:picChg chg="add mod">
          <ac:chgData name="Xiaowu Hu" userId="1c2ad0e2-5d15-48bc-b04e-219d9abe181a" providerId="ADAL" clId="{A0CCBDDF-0330-478B-8B81-F4795245B109}" dt="2021-12-01T04:06:28.392" v="868" actId="26606"/>
          <ac:picMkLst>
            <pc:docMk/>
            <pc:sldMk cId="665583382" sldId="280"/>
            <ac:picMk id="2050" creationId="{5CD1EFA7-3001-49A5-86F6-EBBFA667C0BE}"/>
          </ac:picMkLst>
        </pc:picChg>
      </pc:sldChg>
      <pc:sldChg chg="addSp delSp modSp mod setBg">
        <pc:chgData name="Xiaowu Hu" userId="1c2ad0e2-5d15-48bc-b04e-219d9abe181a" providerId="ADAL" clId="{A0CCBDDF-0330-478B-8B81-F4795245B109}" dt="2021-12-01T04:18:29.711" v="886" actId="26606"/>
        <pc:sldMkLst>
          <pc:docMk/>
          <pc:sldMk cId="588580672" sldId="281"/>
        </pc:sldMkLst>
        <pc:spChg chg="mod">
          <ac:chgData name="Xiaowu Hu" userId="1c2ad0e2-5d15-48bc-b04e-219d9abe181a" providerId="ADAL" clId="{A0CCBDDF-0330-478B-8B81-F4795245B109}" dt="2021-12-01T04:08:58.637" v="877" actId="26606"/>
          <ac:spMkLst>
            <pc:docMk/>
            <pc:sldMk cId="588580672" sldId="281"/>
            <ac:spMk id="2" creationId="{E06DC1BB-5355-4291-A07B-207CEE542376}"/>
          </ac:spMkLst>
        </pc:spChg>
        <pc:spChg chg="mod ord">
          <ac:chgData name="Xiaowu Hu" userId="1c2ad0e2-5d15-48bc-b04e-219d9abe181a" providerId="ADAL" clId="{A0CCBDDF-0330-478B-8B81-F4795245B109}" dt="2021-12-01T04:18:29.711" v="886" actId="26606"/>
          <ac:spMkLst>
            <pc:docMk/>
            <pc:sldMk cId="588580672" sldId="281"/>
            <ac:spMk id="3" creationId="{96E3FFB6-67C6-4DF9-9FB8-83FF513DEA5C}"/>
          </ac:spMkLst>
        </pc:spChg>
        <pc:spChg chg="add del">
          <ac:chgData name="Xiaowu Hu" userId="1c2ad0e2-5d15-48bc-b04e-219d9abe181a" providerId="ADAL" clId="{A0CCBDDF-0330-478B-8B81-F4795245B109}" dt="2021-12-01T04:18:13.246" v="884" actId="26606"/>
          <ac:spMkLst>
            <pc:docMk/>
            <pc:sldMk cId="588580672" sldId="281"/>
            <ac:spMk id="71" creationId="{15045B1D-AED4-407C-BC82-BF20E4E4FF38}"/>
          </ac:spMkLst>
        </pc:spChg>
        <pc:spChg chg="add">
          <ac:chgData name="Xiaowu Hu" userId="1c2ad0e2-5d15-48bc-b04e-219d9abe181a" providerId="ADAL" clId="{A0CCBDDF-0330-478B-8B81-F4795245B109}" dt="2021-12-01T04:18:29.711" v="886" actId="26606"/>
          <ac:spMkLst>
            <pc:docMk/>
            <pc:sldMk cId="588580672" sldId="281"/>
            <ac:spMk id="4100" creationId="{15045B1D-AED4-407C-BC82-BF20E4E4FF38}"/>
          </ac:spMkLst>
        </pc:spChg>
        <pc:picChg chg="add mod">
          <ac:chgData name="Xiaowu Hu" userId="1c2ad0e2-5d15-48bc-b04e-219d9abe181a" providerId="ADAL" clId="{A0CCBDDF-0330-478B-8B81-F4795245B109}" dt="2021-12-01T04:18:29.711" v="886" actId="26606"/>
          <ac:picMkLst>
            <pc:docMk/>
            <pc:sldMk cId="588580672" sldId="281"/>
            <ac:picMk id="4098" creationId="{96997156-0A70-49FA-B393-101E095854D0}"/>
          </ac:picMkLst>
        </pc:picChg>
      </pc:sldChg>
      <pc:sldChg chg="addSp modSp mod setBg">
        <pc:chgData name="Xiaowu Hu" userId="1c2ad0e2-5d15-48bc-b04e-219d9abe181a" providerId="ADAL" clId="{A0CCBDDF-0330-478B-8B81-F4795245B109}" dt="2021-12-09T06:23:15.963" v="980" actId="20577"/>
        <pc:sldMkLst>
          <pc:docMk/>
          <pc:sldMk cId="1037694375" sldId="282"/>
        </pc:sldMkLst>
        <pc:spChg chg="mod">
          <ac:chgData name="Xiaowu Hu" userId="1c2ad0e2-5d15-48bc-b04e-219d9abe181a" providerId="ADAL" clId="{A0CCBDDF-0330-478B-8B81-F4795245B109}" dt="2021-12-01T04:09:47.073" v="881" actId="26606"/>
          <ac:spMkLst>
            <pc:docMk/>
            <pc:sldMk cId="1037694375" sldId="282"/>
            <ac:spMk id="2" creationId="{82DFD23E-AF95-4145-B7AF-48A153EAC246}"/>
          </ac:spMkLst>
        </pc:spChg>
        <pc:spChg chg="mod ord">
          <ac:chgData name="Xiaowu Hu" userId="1c2ad0e2-5d15-48bc-b04e-219d9abe181a" providerId="ADAL" clId="{A0CCBDDF-0330-478B-8B81-F4795245B109}" dt="2021-12-09T06:23:15.963" v="980" actId="20577"/>
          <ac:spMkLst>
            <pc:docMk/>
            <pc:sldMk cId="1037694375" sldId="282"/>
            <ac:spMk id="3" creationId="{DAC42E91-181E-4923-8106-B4C8CFC5C460}"/>
          </ac:spMkLst>
        </pc:spChg>
        <pc:picChg chg="add mod">
          <ac:chgData name="Xiaowu Hu" userId="1c2ad0e2-5d15-48bc-b04e-219d9abe181a" providerId="ADAL" clId="{A0CCBDDF-0330-478B-8B81-F4795245B109}" dt="2021-12-01T04:09:47.073" v="881" actId="26606"/>
          <ac:picMkLst>
            <pc:docMk/>
            <pc:sldMk cId="1037694375" sldId="282"/>
            <ac:picMk id="5122" creationId="{753EB0FA-48F8-415D-94DA-D85BEEF27DB9}"/>
          </ac:picMkLst>
        </pc:picChg>
      </pc:sldChg>
      <pc:sldChg chg="addSp modSp mod setBg">
        <pc:chgData name="Xiaowu Hu" userId="1c2ad0e2-5d15-48bc-b04e-219d9abe181a" providerId="ADAL" clId="{A0CCBDDF-0330-478B-8B81-F4795245B109}" dt="2021-12-01T04:18:03.348" v="883" actId="26606"/>
        <pc:sldMkLst>
          <pc:docMk/>
          <pc:sldMk cId="3183344058" sldId="283"/>
        </pc:sldMkLst>
        <pc:spChg chg="mod">
          <ac:chgData name="Xiaowu Hu" userId="1c2ad0e2-5d15-48bc-b04e-219d9abe181a" providerId="ADAL" clId="{A0CCBDDF-0330-478B-8B81-F4795245B109}" dt="2021-12-01T04:18:03.348" v="883" actId="26606"/>
          <ac:spMkLst>
            <pc:docMk/>
            <pc:sldMk cId="3183344058" sldId="283"/>
            <ac:spMk id="2" creationId="{3CE201AF-17D7-490B-99C8-2C818888FA85}"/>
          </ac:spMkLst>
        </pc:spChg>
        <pc:spChg chg="mod ord">
          <ac:chgData name="Xiaowu Hu" userId="1c2ad0e2-5d15-48bc-b04e-219d9abe181a" providerId="ADAL" clId="{A0CCBDDF-0330-478B-8B81-F4795245B109}" dt="2021-12-01T04:18:03.348" v="883" actId="26606"/>
          <ac:spMkLst>
            <pc:docMk/>
            <pc:sldMk cId="3183344058" sldId="283"/>
            <ac:spMk id="3" creationId="{4A7F187A-57EB-493F-9A1E-50182A8C268D}"/>
          </ac:spMkLst>
        </pc:spChg>
        <pc:picChg chg="add mod">
          <ac:chgData name="Xiaowu Hu" userId="1c2ad0e2-5d15-48bc-b04e-219d9abe181a" providerId="ADAL" clId="{A0CCBDDF-0330-478B-8B81-F4795245B109}" dt="2021-12-01T04:18:03.348" v="883" actId="26606"/>
          <ac:picMkLst>
            <pc:docMk/>
            <pc:sldMk cId="3183344058" sldId="283"/>
            <ac:picMk id="6146" creationId="{A810845F-1ED6-4172-BD92-C9327E140BE9}"/>
          </ac:picMkLst>
        </pc:picChg>
      </pc:sldChg>
      <pc:sldChg chg="addSp delSp modSp mod">
        <pc:chgData name="Xiaowu Hu" userId="1c2ad0e2-5d15-48bc-b04e-219d9abe181a" providerId="ADAL" clId="{A0CCBDDF-0330-478B-8B81-F4795245B109}" dt="2021-11-29T03:54:58.143" v="703" actId="26606"/>
        <pc:sldMkLst>
          <pc:docMk/>
          <pc:sldMk cId="2337003749" sldId="284"/>
        </pc:sldMkLst>
        <pc:spChg chg="mod">
          <ac:chgData name="Xiaowu Hu" userId="1c2ad0e2-5d15-48bc-b04e-219d9abe181a" providerId="ADAL" clId="{A0CCBDDF-0330-478B-8B81-F4795245B109}" dt="2021-11-29T03:54:32.844" v="698" actId="26606"/>
          <ac:spMkLst>
            <pc:docMk/>
            <pc:sldMk cId="2337003749" sldId="284"/>
            <ac:spMk id="2" creationId="{EB1EF884-24B2-4805-9E62-060C6878307B}"/>
          </ac:spMkLst>
        </pc:spChg>
        <pc:spChg chg="mod">
          <ac:chgData name="Xiaowu Hu" userId="1c2ad0e2-5d15-48bc-b04e-219d9abe181a" providerId="ADAL" clId="{A0CCBDDF-0330-478B-8B81-F4795245B109}" dt="2021-11-29T03:54:58.143" v="703" actId="26606"/>
          <ac:spMkLst>
            <pc:docMk/>
            <pc:sldMk cId="2337003749" sldId="284"/>
            <ac:spMk id="3" creationId="{F1C206B8-70BB-4C45-97F3-43EDC2A4F7CD}"/>
          </ac:spMkLst>
        </pc:spChg>
        <pc:spChg chg="del">
          <ac:chgData name="Xiaowu Hu" userId="1c2ad0e2-5d15-48bc-b04e-219d9abe181a" providerId="ADAL" clId="{A0CCBDDF-0330-478B-8B81-F4795245B109}" dt="2021-11-29T03:54:32.844" v="698" actId="26606"/>
          <ac:spMkLst>
            <pc:docMk/>
            <pc:sldMk cId="2337003749" sldId="284"/>
            <ac:spMk id="71" creationId="{0F164E5A-ABC0-4A97-86CA-5F7C26615F3C}"/>
          </ac:spMkLst>
        </pc:spChg>
        <pc:spChg chg="del">
          <ac:chgData name="Xiaowu Hu" userId="1c2ad0e2-5d15-48bc-b04e-219d9abe181a" providerId="ADAL" clId="{A0CCBDDF-0330-478B-8B81-F4795245B109}" dt="2021-11-29T03:54:32.844" v="698" actId="26606"/>
          <ac:spMkLst>
            <pc:docMk/>
            <pc:sldMk cId="2337003749" sldId="284"/>
            <ac:spMk id="73" creationId="{C2393E8D-D10F-4FE1-AC21-8B44BEB50089}"/>
          </ac:spMkLst>
        </pc:spChg>
        <pc:spChg chg="add del">
          <ac:chgData name="Xiaowu Hu" userId="1c2ad0e2-5d15-48bc-b04e-219d9abe181a" providerId="ADAL" clId="{A0CCBDDF-0330-478B-8B81-F4795245B109}" dt="2021-11-29T03:54:58.143" v="703" actId="26606"/>
          <ac:spMkLst>
            <pc:docMk/>
            <pc:sldMk cId="2337003749" sldId="284"/>
            <ac:spMk id="135" creationId="{15045B1D-AED4-407C-BC82-BF20E4E4FF38}"/>
          </ac:spMkLst>
        </pc:spChg>
        <pc:picChg chg="mod ord">
          <ac:chgData name="Xiaowu Hu" userId="1c2ad0e2-5d15-48bc-b04e-219d9abe181a" providerId="ADAL" clId="{A0CCBDDF-0330-478B-8B81-F4795245B109}" dt="2021-11-29T03:54:58.143" v="703" actId="26606"/>
          <ac:picMkLst>
            <pc:docMk/>
            <pc:sldMk cId="2337003749" sldId="284"/>
            <ac:picMk id="10242" creationId="{FCC6017C-61B7-4505-94DA-220FAF2EBD09}"/>
          </ac:picMkLst>
        </pc:picChg>
      </pc:sldChg>
      <pc:sldChg chg="addSp delSp modSp mod setBg modAnim">
        <pc:chgData name="Xiaowu Hu" userId="1c2ad0e2-5d15-48bc-b04e-219d9abe181a" providerId="ADAL" clId="{A0CCBDDF-0330-478B-8B81-F4795245B109}" dt="2021-12-01T04:25:18.123" v="898" actId="14100"/>
        <pc:sldMkLst>
          <pc:docMk/>
          <pc:sldMk cId="3616748903" sldId="286"/>
        </pc:sldMkLst>
        <pc:spChg chg="mod">
          <ac:chgData name="Xiaowu Hu" userId="1c2ad0e2-5d15-48bc-b04e-219d9abe181a" providerId="ADAL" clId="{A0CCBDDF-0330-478B-8B81-F4795245B109}" dt="2021-12-01T04:22:58.676" v="896" actId="26606"/>
          <ac:spMkLst>
            <pc:docMk/>
            <pc:sldMk cId="3616748903" sldId="286"/>
            <ac:spMk id="2" creationId="{16E98F8B-7196-47F5-97E7-902F3FEB61F6}"/>
          </ac:spMkLst>
        </pc:spChg>
        <pc:spChg chg="mod ord">
          <ac:chgData name="Xiaowu Hu" userId="1c2ad0e2-5d15-48bc-b04e-219d9abe181a" providerId="ADAL" clId="{A0CCBDDF-0330-478B-8B81-F4795245B109}" dt="2021-12-01T04:22:58.676" v="896" actId="26606"/>
          <ac:spMkLst>
            <pc:docMk/>
            <pc:sldMk cId="3616748903" sldId="286"/>
            <ac:spMk id="3" creationId="{EEB31353-1B08-4B64-82A8-DDBFCEBF2A2A}"/>
          </ac:spMkLst>
        </pc:spChg>
        <pc:spChg chg="add">
          <ac:chgData name="Xiaowu Hu" userId="1c2ad0e2-5d15-48bc-b04e-219d9abe181a" providerId="ADAL" clId="{A0CCBDDF-0330-478B-8B81-F4795245B109}" dt="2021-12-01T04:22:58.676" v="896" actId="26606"/>
          <ac:spMkLst>
            <pc:docMk/>
            <pc:sldMk cId="3616748903" sldId="286"/>
            <ac:spMk id="10" creationId="{0F164E5A-ABC0-4A97-86CA-5F7C26615F3C}"/>
          </ac:spMkLst>
        </pc:spChg>
        <pc:spChg chg="add">
          <ac:chgData name="Xiaowu Hu" userId="1c2ad0e2-5d15-48bc-b04e-219d9abe181a" providerId="ADAL" clId="{A0CCBDDF-0330-478B-8B81-F4795245B109}" dt="2021-12-01T04:22:58.676" v="896" actId="26606"/>
          <ac:spMkLst>
            <pc:docMk/>
            <pc:sldMk cId="3616748903" sldId="286"/>
            <ac:spMk id="12" creationId="{C2393E8D-D10F-4FE1-AC21-8B44BEB50089}"/>
          </ac:spMkLst>
        </pc:spChg>
        <pc:picChg chg="add mod">
          <ac:chgData name="Xiaowu Hu" userId="1c2ad0e2-5d15-48bc-b04e-219d9abe181a" providerId="ADAL" clId="{A0CCBDDF-0330-478B-8B81-F4795245B109}" dt="2021-12-01T04:25:18.123" v="898" actId="14100"/>
          <ac:picMkLst>
            <pc:docMk/>
            <pc:sldMk cId="3616748903" sldId="286"/>
            <ac:picMk id="5" creationId="{17F94FC9-BF6D-4140-A668-E5B5313640CF}"/>
          </ac:picMkLst>
        </pc:picChg>
        <pc:picChg chg="add del">
          <ac:chgData name="Xiaowu Hu" userId="1c2ad0e2-5d15-48bc-b04e-219d9abe181a" providerId="ADAL" clId="{A0CCBDDF-0330-478B-8B81-F4795245B109}" dt="2021-12-01T04:22:34.055" v="888" actId="478"/>
          <ac:picMkLst>
            <pc:docMk/>
            <pc:sldMk cId="3616748903" sldId="286"/>
            <ac:picMk id="7170" creationId="{E397FB5C-C2D5-4F1D-9E67-3A2053A1F6D8}"/>
          </ac:picMkLst>
        </pc:picChg>
      </pc:sldChg>
      <pc:sldChg chg="addSp delSp modSp new mod">
        <pc:chgData name="Xiaowu Hu" userId="1c2ad0e2-5d15-48bc-b04e-219d9abe181a" providerId="ADAL" clId="{A0CCBDDF-0330-478B-8B81-F4795245B109}" dt="2021-11-29T03:35:24.867" v="404" actId="404"/>
        <pc:sldMkLst>
          <pc:docMk/>
          <pc:sldMk cId="2399146710" sldId="287"/>
        </pc:sldMkLst>
        <pc:spChg chg="mod">
          <ac:chgData name="Xiaowu Hu" userId="1c2ad0e2-5d15-48bc-b04e-219d9abe181a" providerId="ADAL" clId="{A0CCBDDF-0330-478B-8B81-F4795245B109}" dt="2021-11-29T03:34:56.795" v="400"/>
          <ac:spMkLst>
            <pc:docMk/>
            <pc:sldMk cId="2399146710" sldId="287"/>
            <ac:spMk id="2" creationId="{E038D128-9BCC-4D60-B786-C9AA4C8F3FFA}"/>
          </ac:spMkLst>
        </pc:spChg>
        <pc:spChg chg="del">
          <ac:chgData name="Xiaowu Hu" userId="1c2ad0e2-5d15-48bc-b04e-219d9abe181a" providerId="ADAL" clId="{A0CCBDDF-0330-478B-8B81-F4795245B109}" dt="2021-11-29T03:30:39.653" v="92" actId="478"/>
          <ac:spMkLst>
            <pc:docMk/>
            <pc:sldMk cId="2399146710" sldId="287"/>
            <ac:spMk id="3" creationId="{029DE2E6-151A-4799-AB3B-6284FDACDE1A}"/>
          </ac:spMkLst>
        </pc:spChg>
        <pc:spChg chg="del">
          <ac:chgData name="Xiaowu Hu" userId="1c2ad0e2-5d15-48bc-b04e-219d9abe181a" providerId="ADAL" clId="{A0CCBDDF-0330-478B-8B81-F4795245B109}" dt="2021-11-29T03:30:45.572" v="97" actId="478"/>
          <ac:spMkLst>
            <pc:docMk/>
            <pc:sldMk cId="2399146710" sldId="287"/>
            <ac:spMk id="4" creationId="{EA2044BF-EF2B-4353-B7A5-237071B3EEDD}"/>
          </ac:spMkLst>
        </pc:spChg>
        <pc:spChg chg="del">
          <ac:chgData name="Xiaowu Hu" userId="1c2ad0e2-5d15-48bc-b04e-219d9abe181a" providerId="ADAL" clId="{A0CCBDDF-0330-478B-8B81-F4795245B109}" dt="2021-11-29T03:30:40.908" v="93" actId="478"/>
          <ac:spMkLst>
            <pc:docMk/>
            <pc:sldMk cId="2399146710" sldId="287"/>
            <ac:spMk id="5" creationId="{90DF813E-8C7B-471A-9FB2-417435603218}"/>
          </ac:spMkLst>
        </pc:spChg>
        <pc:spChg chg="del">
          <ac:chgData name="Xiaowu Hu" userId="1c2ad0e2-5d15-48bc-b04e-219d9abe181a" providerId="ADAL" clId="{A0CCBDDF-0330-478B-8B81-F4795245B109}" dt="2021-11-29T03:30:43.885" v="96" actId="478"/>
          <ac:spMkLst>
            <pc:docMk/>
            <pc:sldMk cId="2399146710" sldId="287"/>
            <ac:spMk id="6" creationId="{4F7B29A4-3028-4EF4-873F-56F514F75594}"/>
          </ac:spMkLst>
        </pc:spChg>
        <pc:spChg chg="del">
          <ac:chgData name="Xiaowu Hu" userId="1c2ad0e2-5d15-48bc-b04e-219d9abe181a" providerId="ADAL" clId="{A0CCBDDF-0330-478B-8B81-F4795245B109}" dt="2021-11-29T03:30:42.149" v="94" actId="478"/>
          <ac:spMkLst>
            <pc:docMk/>
            <pc:sldMk cId="2399146710" sldId="287"/>
            <ac:spMk id="7" creationId="{415A6D30-F3E4-4A18-BD0C-4EE02F1F402D}"/>
          </ac:spMkLst>
        </pc:spChg>
        <pc:spChg chg="del">
          <ac:chgData name="Xiaowu Hu" userId="1c2ad0e2-5d15-48bc-b04e-219d9abe181a" providerId="ADAL" clId="{A0CCBDDF-0330-478B-8B81-F4795245B109}" dt="2021-11-29T03:30:43.221" v="95" actId="478"/>
          <ac:spMkLst>
            <pc:docMk/>
            <pc:sldMk cId="2399146710" sldId="287"/>
            <ac:spMk id="8" creationId="{CE9F5944-964E-40B8-8251-F4EDBE45EDDE}"/>
          </ac:spMkLst>
        </pc:spChg>
        <pc:graphicFrameChg chg="add mod modGraphic">
          <ac:chgData name="Xiaowu Hu" userId="1c2ad0e2-5d15-48bc-b04e-219d9abe181a" providerId="ADAL" clId="{A0CCBDDF-0330-478B-8B81-F4795245B109}" dt="2021-11-29T03:35:24.867" v="404" actId="404"/>
          <ac:graphicFrameMkLst>
            <pc:docMk/>
            <pc:sldMk cId="2399146710" sldId="287"/>
            <ac:graphicFrameMk id="9" creationId="{7BE9B527-2A0F-4D89-A2CD-C5024223CCFC}"/>
          </ac:graphicFrameMkLst>
        </pc:graphicFrameChg>
      </pc:sldChg>
      <pc:sldChg chg="new del">
        <pc:chgData name="Xiaowu Hu" userId="1c2ad0e2-5d15-48bc-b04e-219d9abe181a" providerId="ADAL" clId="{A0CCBDDF-0330-478B-8B81-F4795245B109}" dt="2021-12-01T03:47:36.439" v="708" actId="47"/>
        <pc:sldMkLst>
          <pc:docMk/>
          <pc:sldMk cId="77709910" sldId="288"/>
        </pc:sldMkLst>
      </pc:sldChg>
      <pc:sldChg chg="delSp modSp add mod delDesignElem">
        <pc:chgData name="Xiaowu Hu" userId="1c2ad0e2-5d15-48bc-b04e-219d9abe181a" providerId="ADAL" clId="{A0CCBDDF-0330-478B-8B81-F4795245B109}" dt="2021-12-01T03:49:08.994" v="832" actId="20577"/>
        <pc:sldMkLst>
          <pc:docMk/>
          <pc:sldMk cId="2955947082" sldId="289"/>
        </pc:sldMkLst>
        <pc:spChg chg="mod">
          <ac:chgData name="Xiaowu Hu" userId="1c2ad0e2-5d15-48bc-b04e-219d9abe181a" providerId="ADAL" clId="{A0CCBDDF-0330-478B-8B81-F4795245B109}" dt="2021-12-01T03:49:08.994" v="832" actId="20577"/>
          <ac:spMkLst>
            <pc:docMk/>
            <pc:sldMk cId="2955947082" sldId="289"/>
            <ac:spMk id="2" creationId="{5ED8D99A-13B2-472F-A49F-7A084E3B73EC}"/>
          </ac:spMkLst>
        </pc:spChg>
        <pc:spChg chg="del">
          <ac:chgData name="Xiaowu Hu" userId="1c2ad0e2-5d15-48bc-b04e-219d9abe181a" providerId="ADAL" clId="{A0CCBDDF-0330-478B-8B81-F4795245B109}" dt="2021-12-01T03:47:33.142" v="706"/>
          <ac:spMkLst>
            <pc:docMk/>
            <pc:sldMk cId="2955947082" sldId="289"/>
            <ac:spMk id="7" creationId="{6435F252-58B4-47CB-B46B-213A2A0A3017}"/>
          </ac:spMkLst>
        </pc:spChg>
        <pc:spChg chg="mod">
          <ac:chgData name="Xiaowu Hu" userId="1c2ad0e2-5d15-48bc-b04e-219d9abe181a" providerId="ADAL" clId="{A0CCBDDF-0330-478B-8B81-F4795245B109}" dt="2021-12-01T03:47:59.429" v="745" actId="27636"/>
          <ac:spMkLst>
            <pc:docMk/>
            <pc:sldMk cId="2955947082" sldId="289"/>
            <ac:spMk id="8" creationId="{6F5DC53E-9C90-40F6-AF07-535A8C40FF6F}"/>
          </ac:spMkLst>
        </pc:spChg>
        <pc:spChg chg="mod">
          <ac:chgData name="Xiaowu Hu" userId="1c2ad0e2-5d15-48bc-b04e-219d9abe181a" providerId="ADAL" clId="{A0CCBDDF-0330-478B-8B81-F4795245B109}" dt="2021-12-01T03:48:56.971" v="822" actId="20577"/>
          <ac:spMkLst>
            <pc:docMk/>
            <pc:sldMk cId="2955947082" sldId="289"/>
            <ac:spMk id="9" creationId="{68EB26A2-AEDF-461F-9404-C70BF112B345}"/>
          </ac:spMkLst>
        </pc:spChg>
        <pc:spChg chg="del">
          <ac:chgData name="Xiaowu Hu" userId="1c2ad0e2-5d15-48bc-b04e-219d9abe181a" providerId="ADAL" clId="{A0CCBDDF-0330-478B-8B81-F4795245B109}" dt="2021-12-01T03:47:33.142" v="706"/>
          <ac:spMkLst>
            <pc:docMk/>
            <pc:sldMk cId="2955947082" sldId="289"/>
            <ac:spMk id="11" creationId="{04455887-EB8C-47B1-8420-3B06EC662F9D}"/>
          </ac:spMkLst>
        </pc:spChg>
        <pc:cxnChg chg="del">
          <ac:chgData name="Xiaowu Hu" userId="1c2ad0e2-5d15-48bc-b04e-219d9abe181a" providerId="ADAL" clId="{A0CCBDDF-0330-478B-8B81-F4795245B109}" dt="2021-12-01T03:47:33.142" v="706"/>
          <ac:cxnSpMkLst>
            <pc:docMk/>
            <pc:sldMk cId="2955947082" sldId="289"/>
            <ac:cxnSpMk id="10" creationId="{8EDC2E15-E4DB-48D2-87B3-AFC032A0C089}"/>
          </ac:cxnSpMkLst>
        </pc:cxnChg>
      </pc:sldChg>
    </pc:docChg>
  </pc:docChgLst>
  <pc:docChgLst>
    <pc:chgData name="Xiaowu Hu" userId="1c2ad0e2-5d15-48bc-b04e-219d9abe181a" providerId="ADAL" clId="{E72DB6BB-89F4-4A90-A000-0A22539BA338}"/>
    <pc:docChg chg="addSld delSld modSld">
      <pc:chgData name="Xiaowu Hu" userId="1c2ad0e2-5d15-48bc-b04e-219d9abe181a" providerId="ADAL" clId="{E72DB6BB-89F4-4A90-A000-0A22539BA338}" dt="2022-02-07T02:21:04.627" v="1" actId="47"/>
      <pc:docMkLst>
        <pc:docMk/>
      </pc:docMkLst>
      <pc:sldChg chg="del">
        <pc:chgData name="Xiaowu Hu" userId="1c2ad0e2-5d15-48bc-b04e-219d9abe181a" providerId="ADAL" clId="{E72DB6BB-89F4-4A90-A000-0A22539BA338}" dt="2022-02-07T02:21:04.627" v="1" actId="47"/>
        <pc:sldMkLst>
          <pc:docMk/>
          <pc:sldMk cId="4132164312" sldId="269"/>
        </pc:sldMkLst>
      </pc:sldChg>
      <pc:sldChg chg="add">
        <pc:chgData name="Xiaowu Hu" userId="1c2ad0e2-5d15-48bc-b04e-219d9abe181a" providerId="ADAL" clId="{E72DB6BB-89F4-4A90-A000-0A22539BA338}" dt="2022-02-07T02:20:52.294" v="0"/>
        <pc:sldMkLst>
          <pc:docMk/>
          <pc:sldMk cId="1027388343" sldId="274"/>
        </pc:sldMkLst>
      </pc:sldChg>
      <pc:sldChg chg="add">
        <pc:chgData name="Xiaowu Hu" userId="1c2ad0e2-5d15-48bc-b04e-219d9abe181a" providerId="ADAL" clId="{E72DB6BB-89F4-4A90-A000-0A22539BA338}" dt="2022-02-07T02:20:52.294" v="0"/>
        <pc:sldMkLst>
          <pc:docMk/>
          <pc:sldMk cId="843057113" sldId="291"/>
        </pc:sldMkLst>
      </pc:sldChg>
      <pc:sldChg chg="add">
        <pc:chgData name="Xiaowu Hu" userId="1c2ad0e2-5d15-48bc-b04e-219d9abe181a" providerId="ADAL" clId="{E72DB6BB-89F4-4A90-A000-0A22539BA338}" dt="2022-02-07T02:20:52.294" v="0"/>
        <pc:sldMkLst>
          <pc:docMk/>
          <pc:sldMk cId="1453977193" sldId="292"/>
        </pc:sldMkLst>
      </pc:sldChg>
      <pc:sldChg chg="add setBg">
        <pc:chgData name="Xiaowu Hu" userId="1c2ad0e2-5d15-48bc-b04e-219d9abe181a" providerId="ADAL" clId="{E72DB6BB-89F4-4A90-A000-0A22539BA338}" dt="2022-02-07T02:20:52.294" v="0"/>
        <pc:sldMkLst>
          <pc:docMk/>
          <pc:sldMk cId="1056841690" sldId="29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F20499-CBDA-49C9-BABA-26E15583632C}" type="doc">
      <dgm:prSet loTypeId="urn:microsoft.com/office/officeart/2005/8/layout/cycle8" loCatId="cycle" qsTypeId="urn:microsoft.com/office/officeart/2005/8/quickstyle/simple1" qsCatId="simple" csTypeId="urn:microsoft.com/office/officeart/2005/8/colors/accent1_2" csCatId="accent1" phldr="1"/>
      <dgm:spPr/>
    </dgm:pt>
    <dgm:pt modelId="{DC4F0C6E-CDF0-4E69-B095-7B442EFEE6AE}">
      <dgm:prSet phldrT="[Text]"/>
      <dgm:spPr/>
      <dgm:t>
        <a:bodyPr/>
        <a:lstStyle/>
        <a:p>
          <a:r>
            <a:rPr lang="zh-CN" altLang="en-US" dirty="0"/>
            <a:t>无监督学习</a:t>
          </a:r>
          <a:endParaRPr lang="en-US" dirty="0"/>
        </a:p>
      </dgm:t>
    </dgm:pt>
    <dgm:pt modelId="{7B669D3A-EBA1-446D-A73D-F46C577F7595}" type="parTrans" cxnId="{E84BCDD6-E5C7-4B09-8071-A6F881686A3D}">
      <dgm:prSet/>
      <dgm:spPr/>
      <dgm:t>
        <a:bodyPr/>
        <a:lstStyle/>
        <a:p>
          <a:endParaRPr lang="en-US"/>
        </a:p>
      </dgm:t>
    </dgm:pt>
    <dgm:pt modelId="{3B924493-24DE-4688-8F71-74812A09D719}" type="sibTrans" cxnId="{E84BCDD6-E5C7-4B09-8071-A6F881686A3D}">
      <dgm:prSet/>
      <dgm:spPr/>
      <dgm:t>
        <a:bodyPr/>
        <a:lstStyle/>
        <a:p>
          <a:endParaRPr lang="en-US"/>
        </a:p>
      </dgm:t>
    </dgm:pt>
    <dgm:pt modelId="{180EA36B-447B-48FF-AD5F-2581A05E74D1}">
      <dgm:prSet phldrT="[Text]"/>
      <dgm:spPr/>
      <dgm:t>
        <a:bodyPr/>
        <a:lstStyle/>
        <a:p>
          <a:r>
            <a:rPr lang="zh-CN" altLang="en-US" dirty="0"/>
            <a:t>强化学习</a:t>
          </a:r>
          <a:endParaRPr lang="en-US" dirty="0"/>
        </a:p>
      </dgm:t>
    </dgm:pt>
    <dgm:pt modelId="{8F51B75D-06D6-41E6-8F09-0283FA441E38}" type="parTrans" cxnId="{52515D85-A010-4F5F-9D38-0C0306529C47}">
      <dgm:prSet/>
      <dgm:spPr/>
      <dgm:t>
        <a:bodyPr/>
        <a:lstStyle/>
        <a:p>
          <a:endParaRPr lang="en-US"/>
        </a:p>
      </dgm:t>
    </dgm:pt>
    <dgm:pt modelId="{44300F60-E7EF-4ED7-A084-9341A312A100}" type="sibTrans" cxnId="{52515D85-A010-4F5F-9D38-0C0306529C47}">
      <dgm:prSet/>
      <dgm:spPr/>
      <dgm:t>
        <a:bodyPr/>
        <a:lstStyle/>
        <a:p>
          <a:endParaRPr lang="en-US"/>
        </a:p>
      </dgm:t>
    </dgm:pt>
    <dgm:pt modelId="{EAF6B1BC-EE19-4BEF-B824-9F44AAC37086}">
      <dgm:prSet phldrT="[Text]"/>
      <dgm:spPr/>
      <dgm:t>
        <a:bodyPr/>
        <a:lstStyle/>
        <a:p>
          <a:r>
            <a:rPr lang="zh-CN" altLang="en-US" dirty="0"/>
            <a:t>有监督学习</a:t>
          </a:r>
          <a:endParaRPr lang="en-US" dirty="0"/>
        </a:p>
      </dgm:t>
    </dgm:pt>
    <dgm:pt modelId="{284F4244-5887-4C43-B8A8-FAF96834408B}" type="parTrans" cxnId="{D2019C0E-D7DF-4C5D-8D93-9C22C6D555C4}">
      <dgm:prSet/>
      <dgm:spPr/>
      <dgm:t>
        <a:bodyPr/>
        <a:lstStyle/>
        <a:p>
          <a:endParaRPr lang="en-US"/>
        </a:p>
      </dgm:t>
    </dgm:pt>
    <dgm:pt modelId="{631DA48C-44F4-4B97-9378-6C833CB34928}" type="sibTrans" cxnId="{D2019C0E-D7DF-4C5D-8D93-9C22C6D555C4}">
      <dgm:prSet/>
      <dgm:spPr/>
      <dgm:t>
        <a:bodyPr/>
        <a:lstStyle/>
        <a:p>
          <a:endParaRPr lang="en-US"/>
        </a:p>
      </dgm:t>
    </dgm:pt>
    <dgm:pt modelId="{5763B868-03F9-41A6-A518-F98E57235F2D}" type="pres">
      <dgm:prSet presAssocID="{B2F20499-CBDA-49C9-BABA-26E15583632C}" presName="compositeShape" presStyleCnt="0">
        <dgm:presLayoutVars>
          <dgm:chMax val="7"/>
          <dgm:dir/>
          <dgm:resizeHandles val="exact"/>
        </dgm:presLayoutVars>
      </dgm:prSet>
      <dgm:spPr/>
    </dgm:pt>
    <dgm:pt modelId="{37A33D48-0ACB-4451-BE17-5BC843CB8C2F}" type="pres">
      <dgm:prSet presAssocID="{B2F20499-CBDA-49C9-BABA-26E15583632C}" presName="wedge1" presStyleLbl="node1" presStyleIdx="0" presStyleCnt="3"/>
      <dgm:spPr/>
    </dgm:pt>
    <dgm:pt modelId="{73A4FEAB-9A76-441E-8D81-D7FB1F7F49FC}" type="pres">
      <dgm:prSet presAssocID="{B2F20499-CBDA-49C9-BABA-26E15583632C}" presName="dummy1a" presStyleCnt="0"/>
      <dgm:spPr/>
    </dgm:pt>
    <dgm:pt modelId="{31303204-0208-4BF9-963E-61E492999F08}" type="pres">
      <dgm:prSet presAssocID="{B2F20499-CBDA-49C9-BABA-26E15583632C}" presName="dummy1b" presStyleCnt="0"/>
      <dgm:spPr/>
    </dgm:pt>
    <dgm:pt modelId="{27E7899D-CDB6-445B-8494-9E7EA95894D4}" type="pres">
      <dgm:prSet presAssocID="{B2F20499-CBDA-49C9-BABA-26E15583632C}" presName="wedge1Tx" presStyleLbl="node1" presStyleIdx="0" presStyleCnt="3">
        <dgm:presLayoutVars>
          <dgm:chMax val="0"/>
          <dgm:chPref val="0"/>
          <dgm:bulletEnabled val="1"/>
        </dgm:presLayoutVars>
      </dgm:prSet>
      <dgm:spPr/>
    </dgm:pt>
    <dgm:pt modelId="{055C92A2-A9E2-43F3-AA80-8F536C3F7FC4}" type="pres">
      <dgm:prSet presAssocID="{B2F20499-CBDA-49C9-BABA-26E15583632C}" presName="wedge2" presStyleLbl="node1" presStyleIdx="1" presStyleCnt="3"/>
      <dgm:spPr/>
    </dgm:pt>
    <dgm:pt modelId="{B000DD76-1041-4F65-86CA-E3DFD8F2CE36}" type="pres">
      <dgm:prSet presAssocID="{B2F20499-CBDA-49C9-BABA-26E15583632C}" presName="dummy2a" presStyleCnt="0"/>
      <dgm:spPr/>
    </dgm:pt>
    <dgm:pt modelId="{77963218-8D76-47A1-BC43-858B1362735C}" type="pres">
      <dgm:prSet presAssocID="{B2F20499-CBDA-49C9-BABA-26E15583632C}" presName="dummy2b" presStyleCnt="0"/>
      <dgm:spPr/>
    </dgm:pt>
    <dgm:pt modelId="{F1ACC61C-7807-4642-91B9-F203163B5F0D}" type="pres">
      <dgm:prSet presAssocID="{B2F20499-CBDA-49C9-BABA-26E15583632C}" presName="wedge2Tx" presStyleLbl="node1" presStyleIdx="1" presStyleCnt="3">
        <dgm:presLayoutVars>
          <dgm:chMax val="0"/>
          <dgm:chPref val="0"/>
          <dgm:bulletEnabled val="1"/>
        </dgm:presLayoutVars>
      </dgm:prSet>
      <dgm:spPr/>
    </dgm:pt>
    <dgm:pt modelId="{4D3D4B8D-FB5B-47A1-9000-F4E32F0BF26C}" type="pres">
      <dgm:prSet presAssocID="{B2F20499-CBDA-49C9-BABA-26E15583632C}" presName="wedge3" presStyleLbl="node1" presStyleIdx="2" presStyleCnt="3"/>
      <dgm:spPr/>
    </dgm:pt>
    <dgm:pt modelId="{2FF13F02-F7E5-49C5-8B1A-E8095A7E6A19}" type="pres">
      <dgm:prSet presAssocID="{B2F20499-CBDA-49C9-BABA-26E15583632C}" presName="dummy3a" presStyleCnt="0"/>
      <dgm:spPr/>
    </dgm:pt>
    <dgm:pt modelId="{34AAF29E-5FA9-4EFF-ACB8-87D7100CAA6E}" type="pres">
      <dgm:prSet presAssocID="{B2F20499-CBDA-49C9-BABA-26E15583632C}" presName="dummy3b" presStyleCnt="0"/>
      <dgm:spPr/>
    </dgm:pt>
    <dgm:pt modelId="{D5E3A5CB-C9ED-4ED9-A8A8-F58503DBA879}" type="pres">
      <dgm:prSet presAssocID="{B2F20499-CBDA-49C9-BABA-26E15583632C}" presName="wedge3Tx" presStyleLbl="node1" presStyleIdx="2" presStyleCnt="3">
        <dgm:presLayoutVars>
          <dgm:chMax val="0"/>
          <dgm:chPref val="0"/>
          <dgm:bulletEnabled val="1"/>
        </dgm:presLayoutVars>
      </dgm:prSet>
      <dgm:spPr/>
    </dgm:pt>
    <dgm:pt modelId="{1F4AE2BC-951E-4AA5-AC53-171A86EB188F}" type="pres">
      <dgm:prSet presAssocID="{3B924493-24DE-4688-8F71-74812A09D719}" presName="arrowWedge1" presStyleLbl="fgSibTrans2D1" presStyleIdx="0" presStyleCnt="3"/>
      <dgm:spPr/>
    </dgm:pt>
    <dgm:pt modelId="{4B4E79DB-18D0-49E5-A794-21496F1CC7B8}" type="pres">
      <dgm:prSet presAssocID="{44300F60-E7EF-4ED7-A084-9341A312A100}" presName="arrowWedge2" presStyleLbl="fgSibTrans2D1" presStyleIdx="1" presStyleCnt="3"/>
      <dgm:spPr/>
    </dgm:pt>
    <dgm:pt modelId="{7EDF03A4-ECBD-4A07-81EA-36A96478BC64}" type="pres">
      <dgm:prSet presAssocID="{631DA48C-44F4-4B97-9378-6C833CB34928}" presName="arrowWedge3" presStyleLbl="fgSibTrans2D1" presStyleIdx="2" presStyleCnt="3"/>
      <dgm:spPr/>
    </dgm:pt>
  </dgm:ptLst>
  <dgm:cxnLst>
    <dgm:cxn modelId="{D2019C0E-D7DF-4C5D-8D93-9C22C6D555C4}" srcId="{B2F20499-CBDA-49C9-BABA-26E15583632C}" destId="{EAF6B1BC-EE19-4BEF-B824-9F44AAC37086}" srcOrd="2" destOrd="0" parTransId="{284F4244-5887-4C43-B8A8-FAF96834408B}" sibTransId="{631DA48C-44F4-4B97-9378-6C833CB34928}"/>
    <dgm:cxn modelId="{53FBE035-6F6C-4318-9E89-75BB90ECE2ED}" type="presOf" srcId="{EAF6B1BC-EE19-4BEF-B824-9F44AAC37086}" destId="{D5E3A5CB-C9ED-4ED9-A8A8-F58503DBA879}" srcOrd="1" destOrd="0" presId="urn:microsoft.com/office/officeart/2005/8/layout/cycle8"/>
    <dgm:cxn modelId="{EECB403C-7B72-481D-84E1-1A2D867C7B4C}" type="presOf" srcId="{DC4F0C6E-CDF0-4E69-B095-7B442EFEE6AE}" destId="{37A33D48-0ACB-4451-BE17-5BC843CB8C2F}" srcOrd="0" destOrd="0" presId="urn:microsoft.com/office/officeart/2005/8/layout/cycle8"/>
    <dgm:cxn modelId="{29BD5C66-0A74-45A6-A7F1-8BE498358669}" type="presOf" srcId="{180EA36B-447B-48FF-AD5F-2581A05E74D1}" destId="{055C92A2-A9E2-43F3-AA80-8F536C3F7FC4}" srcOrd="0" destOrd="0" presId="urn:microsoft.com/office/officeart/2005/8/layout/cycle8"/>
    <dgm:cxn modelId="{52515D85-A010-4F5F-9D38-0C0306529C47}" srcId="{B2F20499-CBDA-49C9-BABA-26E15583632C}" destId="{180EA36B-447B-48FF-AD5F-2581A05E74D1}" srcOrd="1" destOrd="0" parTransId="{8F51B75D-06D6-41E6-8F09-0283FA441E38}" sibTransId="{44300F60-E7EF-4ED7-A084-9341A312A100}"/>
    <dgm:cxn modelId="{3C8D678A-249F-409F-A8E7-00E0E1CE4D30}" type="presOf" srcId="{180EA36B-447B-48FF-AD5F-2581A05E74D1}" destId="{F1ACC61C-7807-4642-91B9-F203163B5F0D}" srcOrd="1" destOrd="0" presId="urn:microsoft.com/office/officeart/2005/8/layout/cycle8"/>
    <dgm:cxn modelId="{CFD589B0-9AFD-40EF-ACFF-EB466FA4C86F}" type="presOf" srcId="{DC4F0C6E-CDF0-4E69-B095-7B442EFEE6AE}" destId="{27E7899D-CDB6-445B-8494-9E7EA95894D4}" srcOrd="1" destOrd="0" presId="urn:microsoft.com/office/officeart/2005/8/layout/cycle8"/>
    <dgm:cxn modelId="{E84BCDD6-E5C7-4B09-8071-A6F881686A3D}" srcId="{B2F20499-CBDA-49C9-BABA-26E15583632C}" destId="{DC4F0C6E-CDF0-4E69-B095-7B442EFEE6AE}" srcOrd="0" destOrd="0" parTransId="{7B669D3A-EBA1-446D-A73D-F46C577F7595}" sibTransId="{3B924493-24DE-4688-8F71-74812A09D719}"/>
    <dgm:cxn modelId="{9C7E30DB-F9F2-4C81-B78C-1D1AD3C36A69}" type="presOf" srcId="{EAF6B1BC-EE19-4BEF-B824-9F44AAC37086}" destId="{4D3D4B8D-FB5B-47A1-9000-F4E32F0BF26C}" srcOrd="0" destOrd="0" presId="urn:microsoft.com/office/officeart/2005/8/layout/cycle8"/>
    <dgm:cxn modelId="{B57E28EB-06F5-4A63-9333-EBCE925FD7F6}" type="presOf" srcId="{B2F20499-CBDA-49C9-BABA-26E15583632C}" destId="{5763B868-03F9-41A6-A518-F98E57235F2D}" srcOrd="0" destOrd="0" presId="urn:microsoft.com/office/officeart/2005/8/layout/cycle8"/>
    <dgm:cxn modelId="{FD4BA01C-3921-42B8-908F-D2368CE287A8}" type="presParOf" srcId="{5763B868-03F9-41A6-A518-F98E57235F2D}" destId="{37A33D48-0ACB-4451-BE17-5BC843CB8C2F}" srcOrd="0" destOrd="0" presId="urn:microsoft.com/office/officeart/2005/8/layout/cycle8"/>
    <dgm:cxn modelId="{35990EF1-CB3F-47D7-91EE-B1F9EEDE0A35}" type="presParOf" srcId="{5763B868-03F9-41A6-A518-F98E57235F2D}" destId="{73A4FEAB-9A76-441E-8D81-D7FB1F7F49FC}" srcOrd="1" destOrd="0" presId="urn:microsoft.com/office/officeart/2005/8/layout/cycle8"/>
    <dgm:cxn modelId="{85956E10-28AE-4421-A4DA-C1928E2898B4}" type="presParOf" srcId="{5763B868-03F9-41A6-A518-F98E57235F2D}" destId="{31303204-0208-4BF9-963E-61E492999F08}" srcOrd="2" destOrd="0" presId="urn:microsoft.com/office/officeart/2005/8/layout/cycle8"/>
    <dgm:cxn modelId="{FFB5D70F-CB4A-49BF-B59F-48D793193385}" type="presParOf" srcId="{5763B868-03F9-41A6-A518-F98E57235F2D}" destId="{27E7899D-CDB6-445B-8494-9E7EA95894D4}" srcOrd="3" destOrd="0" presId="urn:microsoft.com/office/officeart/2005/8/layout/cycle8"/>
    <dgm:cxn modelId="{1F5EC5E5-6B56-4ACA-95BC-D95E1D42CF91}" type="presParOf" srcId="{5763B868-03F9-41A6-A518-F98E57235F2D}" destId="{055C92A2-A9E2-43F3-AA80-8F536C3F7FC4}" srcOrd="4" destOrd="0" presId="urn:microsoft.com/office/officeart/2005/8/layout/cycle8"/>
    <dgm:cxn modelId="{2AFC60C9-777C-4561-8C37-39CEB529F791}" type="presParOf" srcId="{5763B868-03F9-41A6-A518-F98E57235F2D}" destId="{B000DD76-1041-4F65-86CA-E3DFD8F2CE36}" srcOrd="5" destOrd="0" presId="urn:microsoft.com/office/officeart/2005/8/layout/cycle8"/>
    <dgm:cxn modelId="{30BE0839-B573-41B3-ACE8-063722F4615A}" type="presParOf" srcId="{5763B868-03F9-41A6-A518-F98E57235F2D}" destId="{77963218-8D76-47A1-BC43-858B1362735C}" srcOrd="6" destOrd="0" presId="urn:microsoft.com/office/officeart/2005/8/layout/cycle8"/>
    <dgm:cxn modelId="{3CF93639-7F17-4B40-8186-3F2193B89702}" type="presParOf" srcId="{5763B868-03F9-41A6-A518-F98E57235F2D}" destId="{F1ACC61C-7807-4642-91B9-F203163B5F0D}" srcOrd="7" destOrd="0" presId="urn:microsoft.com/office/officeart/2005/8/layout/cycle8"/>
    <dgm:cxn modelId="{B390BF6E-D22E-45D3-9E8B-266945537B5E}" type="presParOf" srcId="{5763B868-03F9-41A6-A518-F98E57235F2D}" destId="{4D3D4B8D-FB5B-47A1-9000-F4E32F0BF26C}" srcOrd="8" destOrd="0" presId="urn:microsoft.com/office/officeart/2005/8/layout/cycle8"/>
    <dgm:cxn modelId="{B96EE092-DD5A-4DCB-A97D-EF69868A444E}" type="presParOf" srcId="{5763B868-03F9-41A6-A518-F98E57235F2D}" destId="{2FF13F02-F7E5-49C5-8B1A-E8095A7E6A19}" srcOrd="9" destOrd="0" presId="urn:microsoft.com/office/officeart/2005/8/layout/cycle8"/>
    <dgm:cxn modelId="{9F9C1463-0C9E-4DBC-82D4-91278275F36D}" type="presParOf" srcId="{5763B868-03F9-41A6-A518-F98E57235F2D}" destId="{34AAF29E-5FA9-4EFF-ACB8-87D7100CAA6E}" srcOrd="10" destOrd="0" presId="urn:microsoft.com/office/officeart/2005/8/layout/cycle8"/>
    <dgm:cxn modelId="{3BB5EF7B-DD29-4413-9F0A-0F4CC915A826}" type="presParOf" srcId="{5763B868-03F9-41A6-A518-F98E57235F2D}" destId="{D5E3A5CB-C9ED-4ED9-A8A8-F58503DBA879}" srcOrd="11" destOrd="0" presId="urn:microsoft.com/office/officeart/2005/8/layout/cycle8"/>
    <dgm:cxn modelId="{4A984376-0ED8-4C74-BF03-325CC270EC96}" type="presParOf" srcId="{5763B868-03F9-41A6-A518-F98E57235F2D}" destId="{1F4AE2BC-951E-4AA5-AC53-171A86EB188F}" srcOrd="12" destOrd="0" presId="urn:microsoft.com/office/officeart/2005/8/layout/cycle8"/>
    <dgm:cxn modelId="{64267A02-6374-4382-9894-38B806399A82}" type="presParOf" srcId="{5763B868-03F9-41A6-A518-F98E57235F2D}" destId="{4B4E79DB-18D0-49E5-A794-21496F1CC7B8}" srcOrd="13" destOrd="0" presId="urn:microsoft.com/office/officeart/2005/8/layout/cycle8"/>
    <dgm:cxn modelId="{8E79EB8C-5426-4731-B4B8-CA6F010B2ED1}" type="presParOf" srcId="{5763B868-03F9-41A6-A518-F98E57235F2D}" destId="{7EDF03A4-ECBD-4A07-81EA-36A96478BC64}"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A1B8A6-1A12-46F1-B02D-EF6E4995DB3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52A9F96-03DF-488F-8925-6E03732EB506}">
      <dgm:prSet phldrT="[Text]"/>
      <dgm:spPr/>
      <dgm:t>
        <a:bodyPr/>
        <a:lstStyle/>
        <a:p>
          <a:r>
            <a:rPr lang="zh-CN" altLang="en-US" dirty="0"/>
            <a:t>一个问题</a:t>
          </a:r>
          <a:endParaRPr lang="en-US" dirty="0"/>
        </a:p>
      </dgm:t>
    </dgm:pt>
    <dgm:pt modelId="{A939E246-F684-4EEF-A370-918A467A4014}" type="parTrans" cxnId="{E1CEE183-E7C2-4498-A9B7-A73E641CFC61}">
      <dgm:prSet/>
      <dgm:spPr/>
      <dgm:t>
        <a:bodyPr/>
        <a:lstStyle/>
        <a:p>
          <a:endParaRPr lang="en-US"/>
        </a:p>
      </dgm:t>
    </dgm:pt>
    <dgm:pt modelId="{1CE0B16C-53D5-472D-A0DA-25E1AAE0EFB5}" type="sibTrans" cxnId="{E1CEE183-E7C2-4498-A9B7-A73E641CFC61}">
      <dgm:prSet/>
      <dgm:spPr/>
      <dgm:t>
        <a:bodyPr/>
        <a:lstStyle/>
        <a:p>
          <a:endParaRPr lang="en-US"/>
        </a:p>
      </dgm:t>
    </dgm:pt>
    <dgm:pt modelId="{043CBEEF-7C2A-47DE-A295-3B4021773F2D}">
      <dgm:prSet phldrT="[Text]"/>
      <dgm:spPr/>
      <dgm:t>
        <a:bodyPr/>
        <a:lstStyle/>
        <a:p>
          <a:r>
            <a:rPr lang="zh-CN" altLang="en-US" dirty="0"/>
            <a:t>有监督学习和无监督学习都解决不了的问题</a:t>
          </a:r>
          <a:endParaRPr lang="en-US" dirty="0"/>
        </a:p>
      </dgm:t>
    </dgm:pt>
    <dgm:pt modelId="{E1AF2899-9EC7-4AA7-BAF1-052253C411B6}" type="parTrans" cxnId="{3FF9EB90-3A82-4A82-AED2-798C3F095A70}">
      <dgm:prSet/>
      <dgm:spPr/>
      <dgm:t>
        <a:bodyPr/>
        <a:lstStyle/>
        <a:p>
          <a:endParaRPr lang="en-US"/>
        </a:p>
      </dgm:t>
    </dgm:pt>
    <dgm:pt modelId="{C6975EB3-DBDE-4CA0-80B2-49CBF448ED15}" type="sibTrans" cxnId="{3FF9EB90-3A82-4A82-AED2-798C3F095A70}">
      <dgm:prSet/>
      <dgm:spPr/>
      <dgm:t>
        <a:bodyPr/>
        <a:lstStyle/>
        <a:p>
          <a:endParaRPr lang="en-US"/>
        </a:p>
      </dgm:t>
    </dgm:pt>
    <dgm:pt modelId="{BB00D094-EA71-454E-8037-678BC1574FEE}">
      <dgm:prSet phldrT="[Text]"/>
      <dgm:spPr/>
      <dgm:t>
        <a:bodyPr/>
        <a:lstStyle/>
        <a:p>
          <a:r>
            <a:rPr lang="zh-CN" altLang="en-US" dirty="0"/>
            <a:t>两个特征</a:t>
          </a:r>
          <a:endParaRPr lang="en-US" dirty="0"/>
        </a:p>
      </dgm:t>
    </dgm:pt>
    <dgm:pt modelId="{3170DF64-695A-4787-9CC2-74336E6D522B}" type="parTrans" cxnId="{FD93C233-D022-4EF3-BB1D-5BA288CF1629}">
      <dgm:prSet/>
      <dgm:spPr/>
      <dgm:t>
        <a:bodyPr/>
        <a:lstStyle/>
        <a:p>
          <a:endParaRPr lang="en-US"/>
        </a:p>
      </dgm:t>
    </dgm:pt>
    <dgm:pt modelId="{725CE6F3-21C8-4465-AA05-612F064820CC}" type="sibTrans" cxnId="{FD93C233-D022-4EF3-BB1D-5BA288CF1629}">
      <dgm:prSet/>
      <dgm:spPr/>
      <dgm:t>
        <a:bodyPr/>
        <a:lstStyle/>
        <a:p>
          <a:endParaRPr lang="en-US"/>
        </a:p>
      </dgm:t>
    </dgm:pt>
    <dgm:pt modelId="{82E7427C-B00E-48FE-A9DC-FE15B92BBA29}">
      <dgm:prSet phldrT="[Text]" custT="1"/>
      <dgm:spPr/>
      <dgm:t>
        <a:bodyPr/>
        <a:lstStyle/>
        <a:p>
          <a:r>
            <a:rPr lang="zh-CN" altLang="en-US" sz="2000" dirty="0"/>
            <a:t>试错</a:t>
          </a:r>
          <a:endParaRPr lang="en-US" sz="2000" dirty="0"/>
        </a:p>
      </dgm:t>
    </dgm:pt>
    <dgm:pt modelId="{35479DA4-FC4B-410A-A448-85E46A13DC35}" type="parTrans" cxnId="{D14E063C-DD61-43B9-8FC3-C0ED0BC8A168}">
      <dgm:prSet/>
      <dgm:spPr/>
      <dgm:t>
        <a:bodyPr/>
        <a:lstStyle/>
        <a:p>
          <a:endParaRPr lang="en-US"/>
        </a:p>
      </dgm:t>
    </dgm:pt>
    <dgm:pt modelId="{4A85CC4E-1D79-4327-846F-05570EEDE8F1}" type="sibTrans" cxnId="{D14E063C-DD61-43B9-8FC3-C0ED0BC8A168}">
      <dgm:prSet/>
      <dgm:spPr/>
      <dgm:t>
        <a:bodyPr/>
        <a:lstStyle/>
        <a:p>
          <a:endParaRPr lang="en-US"/>
        </a:p>
      </dgm:t>
    </dgm:pt>
    <dgm:pt modelId="{A53F9881-7FB5-49B0-B94D-0F03DDB1A2D0}">
      <dgm:prSet phldrT="[Text]" custT="1"/>
      <dgm:spPr/>
      <dgm:t>
        <a:bodyPr/>
        <a:lstStyle/>
        <a:p>
          <a:r>
            <a:rPr lang="zh-CN" altLang="en-US" sz="2000" dirty="0"/>
            <a:t>延迟收益</a:t>
          </a:r>
          <a:endParaRPr lang="en-US" sz="2000" dirty="0"/>
        </a:p>
      </dgm:t>
    </dgm:pt>
    <dgm:pt modelId="{900E8A49-5691-4F71-BB1A-EC4E94EA81BD}" type="parTrans" cxnId="{1EDC16C2-C8F1-4D87-8D63-6B60E8991C41}">
      <dgm:prSet/>
      <dgm:spPr/>
      <dgm:t>
        <a:bodyPr/>
        <a:lstStyle/>
        <a:p>
          <a:endParaRPr lang="en-US"/>
        </a:p>
      </dgm:t>
    </dgm:pt>
    <dgm:pt modelId="{CACA9B03-3D1A-4930-A568-2E3B363D47A6}" type="sibTrans" cxnId="{1EDC16C2-C8F1-4D87-8D63-6B60E8991C41}">
      <dgm:prSet/>
      <dgm:spPr/>
      <dgm:t>
        <a:bodyPr/>
        <a:lstStyle/>
        <a:p>
          <a:endParaRPr lang="en-US"/>
        </a:p>
      </dgm:t>
    </dgm:pt>
    <dgm:pt modelId="{2DDAAE22-1DFE-4392-B751-CA122A39D546}">
      <dgm:prSet phldrT="[Text]"/>
      <dgm:spPr/>
      <dgm:t>
        <a:bodyPr/>
        <a:lstStyle/>
        <a:p>
          <a:r>
            <a:rPr lang="zh-CN" altLang="en-US" dirty="0"/>
            <a:t>三个方面</a:t>
          </a:r>
          <a:endParaRPr lang="en-US" dirty="0"/>
        </a:p>
      </dgm:t>
    </dgm:pt>
    <dgm:pt modelId="{B2A453AB-A99F-4108-A36A-75C859FE305F}" type="parTrans" cxnId="{0EF95E21-8D06-4484-8D3C-41E35E5B7F67}">
      <dgm:prSet/>
      <dgm:spPr/>
      <dgm:t>
        <a:bodyPr/>
        <a:lstStyle/>
        <a:p>
          <a:endParaRPr lang="en-US"/>
        </a:p>
      </dgm:t>
    </dgm:pt>
    <dgm:pt modelId="{2D111953-22FA-4CCA-BC36-CF1B2A2A48E2}" type="sibTrans" cxnId="{0EF95E21-8D06-4484-8D3C-41E35E5B7F67}">
      <dgm:prSet/>
      <dgm:spPr/>
      <dgm:t>
        <a:bodyPr/>
        <a:lstStyle/>
        <a:p>
          <a:endParaRPr lang="en-US"/>
        </a:p>
      </dgm:t>
    </dgm:pt>
    <dgm:pt modelId="{BAB0506B-A4C4-42C8-BB5E-B9D07DF50B5E}">
      <dgm:prSet phldrT="[Text]"/>
      <dgm:spPr/>
      <dgm:t>
        <a:bodyPr/>
        <a:lstStyle/>
        <a:p>
          <a:r>
            <a:rPr lang="zh-CN" altLang="en-US" dirty="0"/>
            <a:t>感知</a:t>
          </a:r>
          <a:endParaRPr lang="en-US" dirty="0"/>
        </a:p>
      </dgm:t>
    </dgm:pt>
    <dgm:pt modelId="{891A3B01-A455-4F18-8D64-668C1817F389}" type="parTrans" cxnId="{88E50A7B-7481-4660-BB40-CB42234364E3}">
      <dgm:prSet/>
      <dgm:spPr/>
      <dgm:t>
        <a:bodyPr/>
        <a:lstStyle/>
        <a:p>
          <a:endParaRPr lang="en-US"/>
        </a:p>
      </dgm:t>
    </dgm:pt>
    <dgm:pt modelId="{AB6BEDED-E1E0-42BD-96BC-AE435C765490}" type="sibTrans" cxnId="{88E50A7B-7481-4660-BB40-CB42234364E3}">
      <dgm:prSet/>
      <dgm:spPr/>
      <dgm:t>
        <a:bodyPr/>
        <a:lstStyle/>
        <a:p>
          <a:endParaRPr lang="en-US"/>
        </a:p>
      </dgm:t>
    </dgm:pt>
    <dgm:pt modelId="{C7B2FBD9-F36C-4823-9D75-D12917D3782F}">
      <dgm:prSet phldrT="[Text]"/>
      <dgm:spPr/>
      <dgm:t>
        <a:bodyPr/>
        <a:lstStyle/>
        <a:p>
          <a:r>
            <a:rPr lang="zh-CN" altLang="en-US" dirty="0"/>
            <a:t>动作</a:t>
          </a:r>
          <a:endParaRPr lang="en-US" dirty="0"/>
        </a:p>
      </dgm:t>
    </dgm:pt>
    <dgm:pt modelId="{18E357BD-C80C-4AF8-AC2E-B658289AA13B}" type="parTrans" cxnId="{EF7584A9-1E76-458F-8E9D-70B07B8FB976}">
      <dgm:prSet/>
      <dgm:spPr/>
      <dgm:t>
        <a:bodyPr/>
        <a:lstStyle/>
        <a:p>
          <a:endParaRPr lang="en-US"/>
        </a:p>
      </dgm:t>
    </dgm:pt>
    <dgm:pt modelId="{EFBB8D17-06AE-469B-8872-BD1FD20FB063}" type="sibTrans" cxnId="{EF7584A9-1E76-458F-8E9D-70B07B8FB976}">
      <dgm:prSet/>
      <dgm:spPr/>
      <dgm:t>
        <a:bodyPr/>
        <a:lstStyle/>
        <a:p>
          <a:endParaRPr lang="en-US"/>
        </a:p>
      </dgm:t>
    </dgm:pt>
    <dgm:pt modelId="{AA277E31-D3D1-4A23-9D78-F27722767014}">
      <dgm:prSet phldrT="[Text]"/>
      <dgm:spPr/>
      <dgm:t>
        <a:bodyPr/>
        <a:lstStyle/>
        <a:p>
          <a:r>
            <a:rPr lang="zh-CN" altLang="en-US" dirty="0"/>
            <a:t>四个要素</a:t>
          </a:r>
          <a:endParaRPr lang="en-US" dirty="0"/>
        </a:p>
      </dgm:t>
    </dgm:pt>
    <dgm:pt modelId="{6213F8EF-3E42-4E0D-B41A-C53A9E0ABFF6}" type="parTrans" cxnId="{88415561-FB9C-4CBF-A9A9-2E54870F4945}">
      <dgm:prSet/>
      <dgm:spPr/>
      <dgm:t>
        <a:bodyPr/>
        <a:lstStyle/>
        <a:p>
          <a:endParaRPr lang="en-US"/>
        </a:p>
      </dgm:t>
    </dgm:pt>
    <dgm:pt modelId="{0A93DF0C-C5DB-47DD-9D7A-786277670CAB}" type="sibTrans" cxnId="{88415561-FB9C-4CBF-A9A9-2E54870F4945}">
      <dgm:prSet/>
      <dgm:spPr/>
      <dgm:t>
        <a:bodyPr/>
        <a:lstStyle/>
        <a:p>
          <a:endParaRPr lang="en-US"/>
        </a:p>
      </dgm:t>
    </dgm:pt>
    <dgm:pt modelId="{DBB8A0DA-8511-48E4-9581-58D5D8536CA4}">
      <dgm:prSet phldrT="[Text]"/>
      <dgm:spPr/>
      <dgm:t>
        <a:bodyPr/>
        <a:lstStyle/>
        <a:p>
          <a:r>
            <a:rPr lang="zh-CN" altLang="en-US" dirty="0"/>
            <a:t>五个环节</a:t>
          </a:r>
          <a:endParaRPr lang="en-US" dirty="0"/>
        </a:p>
      </dgm:t>
    </dgm:pt>
    <dgm:pt modelId="{345EFB43-D3B9-49EE-9E98-07A72EA0DDD4}" type="parTrans" cxnId="{01651348-929C-4F8F-B71F-206701CB996F}">
      <dgm:prSet/>
      <dgm:spPr/>
      <dgm:t>
        <a:bodyPr/>
        <a:lstStyle/>
        <a:p>
          <a:endParaRPr lang="en-US"/>
        </a:p>
      </dgm:t>
    </dgm:pt>
    <dgm:pt modelId="{BD50A1F6-D0BD-48BC-97F1-887B999FC471}" type="sibTrans" cxnId="{01651348-929C-4F8F-B71F-206701CB996F}">
      <dgm:prSet/>
      <dgm:spPr/>
      <dgm:t>
        <a:bodyPr/>
        <a:lstStyle/>
        <a:p>
          <a:endParaRPr lang="en-US"/>
        </a:p>
      </dgm:t>
    </dgm:pt>
    <dgm:pt modelId="{48CCBC22-4947-4788-B648-54670A9C8CD7}">
      <dgm:prSet phldrT="[Text]"/>
      <dgm:spPr/>
      <dgm:t>
        <a:bodyPr/>
        <a:lstStyle/>
        <a:p>
          <a:r>
            <a:rPr lang="zh-CN" altLang="en-US" dirty="0"/>
            <a:t>目标</a:t>
          </a:r>
          <a:endParaRPr lang="en-US" dirty="0"/>
        </a:p>
      </dgm:t>
    </dgm:pt>
    <dgm:pt modelId="{B1804C8C-735E-44C8-BF0D-1C6274484A2B}" type="parTrans" cxnId="{7FB9E415-0072-4630-A0F7-1788803A7A0C}">
      <dgm:prSet/>
      <dgm:spPr/>
      <dgm:t>
        <a:bodyPr/>
        <a:lstStyle/>
        <a:p>
          <a:endParaRPr lang="en-US"/>
        </a:p>
      </dgm:t>
    </dgm:pt>
    <dgm:pt modelId="{B6DC6771-6C16-4C76-9340-983132AAC420}" type="sibTrans" cxnId="{7FB9E415-0072-4630-A0F7-1788803A7A0C}">
      <dgm:prSet/>
      <dgm:spPr/>
      <dgm:t>
        <a:bodyPr/>
        <a:lstStyle/>
        <a:p>
          <a:endParaRPr lang="en-US"/>
        </a:p>
      </dgm:t>
    </dgm:pt>
    <dgm:pt modelId="{92CB4810-7D24-46EF-A05C-22B7BA3C57C3}">
      <dgm:prSet phldrT="[Text]" custT="1"/>
      <dgm:spPr/>
      <dgm:t>
        <a:bodyPr/>
        <a:lstStyle/>
        <a:p>
          <a:r>
            <a:rPr lang="zh-CN" altLang="en-US" sz="2000" dirty="0"/>
            <a:t>动作策略</a:t>
          </a:r>
          <a:endParaRPr lang="en-US" sz="2000" dirty="0"/>
        </a:p>
      </dgm:t>
    </dgm:pt>
    <dgm:pt modelId="{BA1FD1AC-69BD-4357-902F-1740B226DBF8}" type="parTrans" cxnId="{12ED02D7-16B3-4724-B697-109A100259A0}">
      <dgm:prSet/>
      <dgm:spPr/>
      <dgm:t>
        <a:bodyPr/>
        <a:lstStyle/>
        <a:p>
          <a:endParaRPr lang="en-US"/>
        </a:p>
      </dgm:t>
    </dgm:pt>
    <dgm:pt modelId="{09DFCAEA-5A35-4469-9A45-2D76736B7E37}" type="sibTrans" cxnId="{12ED02D7-16B3-4724-B697-109A100259A0}">
      <dgm:prSet/>
      <dgm:spPr/>
      <dgm:t>
        <a:bodyPr/>
        <a:lstStyle/>
        <a:p>
          <a:endParaRPr lang="en-US"/>
        </a:p>
      </dgm:t>
    </dgm:pt>
    <dgm:pt modelId="{F11C382F-CAB2-4B78-A247-AC8DE6721F4D}">
      <dgm:prSet phldrT="[Text]" custT="1"/>
      <dgm:spPr/>
      <dgm:t>
        <a:bodyPr/>
        <a:lstStyle/>
        <a:p>
          <a:r>
            <a:rPr lang="zh-CN" altLang="en-US" sz="2000" dirty="0"/>
            <a:t>收益信号</a:t>
          </a:r>
          <a:endParaRPr lang="en-US" sz="2000" dirty="0"/>
        </a:p>
      </dgm:t>
    </dgm:pt>
    <dgm:pt modelId="{50ABA033-C5C4-4804-9FEF-CAEAE5598D86}" type="parTrans" cxnId="{02E4B707-0F33-4CB9-A792-6092D615F538}">
      <dgm:prSet/>
      <dgm:spPr/>
      <dgm:t>
        <a:bodyPr/>
        <a:lstStyle/>
        <a:p>
          <a:endParaRPr lang="en-US"/>
        </a:p>
      </dgm:t>
    </dgm:pt>
    <dgm:pt modelId="{523ADCD7-B919-4301-917D-FBB616EDB071}" type="sibTrans" cxnId="{02E4B707-0F33-4CB9-A792-6092D615F538}">
      <dgm:prSet/>
      <dgm:spPr/>
      <dgm:t>
        <a:bodyPr/>
        <a:lstStyle/>
        <a:p>
          <a:endParaRPr lang="en-US"/>
        </a:p>
      </dgm:t>
    </dgm:pt>
    <dgm:pt modelId="{0BEA5BF7-2091-4EF2-B169-A2C619D8CF31}">
      <dgm:prSet phldrT="[Text]" custT="1"/>
      <dgm:spPr/>
      <dgm:t>
        <a:bodyPr/>
        <a:lstStyle/>
        <a:p>
          <a:r>
            <a:rPr lang="zh-CN" altLang="en-US" sz="2000" dirty="0"/>
            <a:t>价值函数</a:t>
          </a:r>
          <a:endParaRPr lang="en-US" sz="2000" dirty="0"/>
        </a:p>
      </dgm:t>
    </dgm:pt>
    <dgm:pt modelId="{EB82E4C8-0B2B-47EC-909A-38DFBE0D7E13}" type="parTrans" cxnId="{2F99373F-EC4D-4816-8070-2B03F91598CA}">
      <dgm:prSet/>
      <dgm:spPr/>
      <dgm:t>
        <a:bodyPr/>
        <a:lstStyle/>
        <a:p>
          <a:endParaRPr lang="en-US"/>
        </a:p>
      </dgm:t>
    </dgm:pt>
    <dgm:pt modelId="{1566F0B4-8550-4AF5-A5E9-B8F403D3A182}" type="sibTrans" cxnId="{2F99373F-EC4D-4816-8070-2B03F91598CA}">
      <dgm:prSet/>
      <dgm:spPr/>
      <dgm:t>
        <a:bodyPr/>
        <a:lstStyle/>
        <a:p>
          <a:endParaRPr lang="en-US"/>
        </a:p>
      </dgm:t>
    </dgm:pt>
    <dgm:pt modelId="{09D99828-C5EF-44E4-81AA-37D07A3D155E}">
      <dgm:prSet phldrT="[Text]" custT="1"/>
      <dgm:spPr/>
      <dgm:t>
        <a:bodyPr/>
        <a:lstStyle/>
        <a:p>
          <a:r>
            <a:rPr lang="zh-CN" altLang="en-US" sz="2000" dirty="0"/>
            <a:t>环境模型</a:t>
          </a:r>
          <a:endParaRPr lang="en-US" sz="2000" dirty="0"/>
        </a:p>
      </dgm:t>
    </dgm:pt>
    <dgm:pt modelId="{13AFF2D6-7130-423D-85F0-4539EF84666F}" type="parTrans" cxnId="{36FAF845-F1CF-4E8C-B32B-15D9E1C3EEB1}">
      <dgm:prSet/>
      <dgm:spPr/>
      <dgm:t>
        <a:bodyPr/>
        <a:lstStyle/>
        <a:p>
          <a:endParaRPr lang="en-US"/>
        </a:p>
      </dgm:t>
    </dgm:pt>
    <dgm:pt modelId="{04869928-0A7A-45DC-BF07-12E147DB5733}" type="sibTrans" cxnId="{36FAF845-F1CF-4E8C-B32B-15D9E1C3EEB1}">
      <dgm:prSet/>
      <dgm:spPr/>
      <dgm:t>
        <a:bodyPr/>
        <a:lstStyle/>
        <a:p>
          <a:endParaRPr lang="en-US"/>
        </a:p>
      </dgm:t>
    </dgm:pt>
    <dgm:pt modelId="{184A4822-67B8-49A4-B50A-7548C23BAA33}">
      <dgm:prSet phldrT="[Text]"/>
      <dgm:spPr/>
      <dgm:t>
        <a:bodyPr/>
        <a:lstStyle/>
        <a:p>
          <a:r>
            <a:rPr lang="zh-CN" altLang="en-US" dirty="0"/>
            <a:t>环境</a:t>
          </a:r>
          <a:endParaRPr lang="en-US" dirty="0"/>
        </a:p>
      </dgm:t>
    </dgm:pt>
    <dgm:pt modelId="{C39B9D96-A7DD-4CE3-8464-042FB7235130}" type="parTrans" cxnId="{AE204283-AEE4-464E-A9FF-E09E7C6E459F}">
      <dgm:prSet/>
      <dgm:spPr/>
      <dgm:t>
        <a:bodyPr/>
        <a:lstStyle/>
        <a:p>
          <a:endParaRPr lang="en-US"/>
        </a:p>
      </dgm:t>
    </dgm:pt>
    <dgm:pt modelId="{3D8384FD-5C6A-44B9-B376-F59916043BC8}" type="sibTrans" cxnId="{AE204283-AEE4-464E-A9FF-E09E7C6E459F}">
      <dgm:prSet/>
      <dgm:spPr/>
      <dgm:t>
        <a:bodyPr/>
        <a:lstStyle/>
        <a:p>
          <a:endParaRPr lang="en-US"/>
        </a:p>
      </dgm:t>
    </dgm:pt>
    <dgm:pt modelId="{5AAE9F80-8F66-4AE5-9987-2C1E7B2C828A}">
      <dgm:prSet phldrT="[Text]"/>
      <dgm:spPr/>
      <dgm:t>
        <a:bodyPr/>
        <a:lstStyle/>
        <a:p>
          <a:r>
            <a:rPr lang="zh-CN" altLang="en-US" dirty="0"/>
            <a:t>智能体</a:t>
          </a:r>
          <a:endParaRPr lang="en-US" dirty="0"/>
        </a:p>
      </dgm:t>
    </dgm:pt>
    <dgm:pt modelId="{7581776E-029C-4FF7-85B7-F7A64C378D21}" type="parTrans" cxnId="{EF7BE5E0-87DD-4C95-BC92-2A6B71890BDB}">
      <dgm:prSet/>
      <dgm:spPr/>
      <dgm:t>
        <a:bodyPr/>
        <a:lstStyle/>
        <a:p>
          <a:endParaRPr lang="en-US"/>
        </a:p>
      </dgm:t>
    </dgm:pt>
    <dgm:pt modelId="{6997EDDA-F8D5-443F-B435-250A2E61D170}" type="sibTrans" cxnId="{EF7BE5E0-87DD-4C95-BC92-2A6B71890BDB}">
      <dgm:prSet/>
      <dgm:spPr/>
      <dgm:t>
        <a:bodyPr/>
        <a:lstStyle/>
        <a:p>
          <a:endParaRPr lang="en-US"/>
        </a:p>
      </dgm:t>
    </dgm:pt>
    <dgm:pt modelId="{20579721-C202-4BC0-8AB4-15DF1BA5FE0F}">
      <dgm:prSet phldrT="[Text]"/>
      <dgm:spPr/>
      <dgm:t>
        <a:bodyPr/>
        <a:lstStyle/>
        <a:p>
          <a:r>
            <a:rPr lang="zh-CN" altLang="en-US" dirty="0"/>
            <a:t>状态</a:t>
          </a:r>
          <a:endParaRPr lang="en-US" dirty="0"/>
        </a:p>
      </dgm:t>
    </dgm:pt>
    <dgm:pt modelId="{71A95E4F-B73A-472C-A93B-025B70C5E95C}" type="parTrans" cxnId="{69B5AA26-0611-49DA-9ED9-08D7D2E40228}">
      <dgm:prSet/>
      <dgm:spPr/>
      <dgm:t>
        <a:bodyPr/>
        <a:lstStyle/>
        <a:p>
          <a:endParaRPr lang="en-US"/>
        </a:p>
      </dgm:t>
    </dgm:pt>
    <dgm:pt modelId="{608AF644-3C38-4115-A29A-5E9C42331415}" type="sibTrans" cxnId="{69B5AA26-0611-49DA-9ED9-08D7D2E40228}">
      <dgm:prSet/>
      <dgm:spPr/>
      <dgm:t>
        <a:bodyPr/>
        <a:lstStyle/>
        <a:p>
          <a:endParaRPr lang="en-US"/>
        </a:p>
      </dgm:t>
    </dgm:pt>
    <dgm:pt modelId="{F617A0E2-508C-4EEA-B370-39F4882B2623}">
      <dgm:prSet phldrT="[Text]"/>
      <dgm:spPr/>
      <dgm:t>
        <a:bodyPr/>
        <a:lstStyle/>
        <a:p>
          <a:r>
            <a:rPr lang="zh-CN" altLang="en-US" dirty="0"/>
            <a:t>动作</a:t>
          </a:r>
          <a:endParaRPr lang="en-US" dirty="0"/>
        </a:p>
      </dgm:t>
    </dgm:pt>
    <dgm:pt modelId="{C3F1892D-768B-4B79-92F7-967EF2205608}" type="parTrans" cxnId="{6664491E-665A-4795-8DCD-E886A19230AC}">
      <dgm:prSet/>
      <dgm:spPr/>
      <dgm:t>
        <a:bodyPr/>
        <a:lstStyle/>
        <a:p>
          <a:endParaRPr lang="en-US"/>
        </a:p>
      </dgm:t>
    </dgm:pt>
    <dgm:pt modelId="{6E88F16B-3F9E-41BA-88A7-2CF2A163C224}" type="sibTrans" cxnId="{6664491E-665A-4795-8DCD-E886A19230AC}">
      <dgm:prSet/>
      <dgm:spPr/>
      <dgm:t>
        <a:bodyPr/>
        <a:lstStyle/>
        <a:p>
          <a:endParaRPr lang="en-US"/>
        </a:p>
      </dgm:t>
    </dgm:pt>
    <dgm:pt modelId="{AE8E9170-42C5-4E28-AF6A-701C333AD2C3}">
      <dgm:prSet phldrT="[Text]"/>
      <dgm:spPr/>
      <dgm:t>
        <a:bodyPr/>
        <a:lstStyle/>
        <a:p>
          <a:r>
            <a:rPr lang="zh-CN" altLang="en-US" dirty="0"/>
            <a:t>收益</a:t>
          </a:r>
          <a:endParaRPr lang="en-US" dirty="0"/>
        </a:p>
      </dgm:t>
    </dgm:pt>
    <dgm:pt modelId="{74CCC151-7FB8-4478-A534-06854997A60D}" type="parTrans" cxnId="{63CB6E78-7523-4148-8483-0207B9837097}">
      <dgm:prSet/>
      <dgm:spPr/>
      <dgm:t>
        <a:bodyPr/>
        <a:lstStyle/>
        <a:p>
          <a:endParaRPr lang="en-US"/>
        </a:p>
      </dgm:t>
    </dgm:pt>
    <dgm:pt modelId="{01F581D9-2DAA-42FD-A214-44B577DC325A}" type="sibTrans" cxnId="{63CB6E78-7523-4148-8483-0207B9837097}">
      <dgm:prSet/>
      <dgm:spPr/>
      <dgm:t>
        <a:bodyPr/>
        <a:lstStyle/>
        <a:p>
          <a:endParaRPr lang="en-US"/>
        </a:p>
      </dgm:t>
    </dgm:pt>
    <dgm:pt modelId="{E05C19B8-E593-4288-9DC4-64184E05BF97}" type="pres">
      <dgm:prSet presAssocID="{18A1B8A6-1A12-46F1-B02D-EF6E4995DB3B}" presName="Name0" presStyleCnt="0">
        <dgm:presLayoutVars>
          <dgm:dir/>
          <dgm:animLvl val="lvl"/>
          <dgm:resizeHandles val="exact"/>
        </dgm:presLayoutVars>
      </dgm:prSet>
      <dgm:spPr/>
    </dgm:pt>
    <dgm:pt modelId="{0839E365-6F23-47B1-8E5F-AA2B05A52A53}" type="pres">
      <dgm:prSet presAssocID="{452A9F96-03DF-488F-8925-6E03732EB506}" presName="composite" presStyleCnt="0"/>
      <dgm:spPr/>
    </dgm:pt>
    <dgm:pt modelId="{DC66FB88-8C54-45CC-BD05-9DB9437E729F}" type="pres">
      <dgm:prSet presAssocID="{452A9F96-03DF-488F-8925-6E03732EB506}" presName="parTx" presStyleLbl="alignNode1" presStyleIdx="0" presStyleCnt="5">
        <dgm:presLayoutVars>
          <dgm:chMax val="0"/>
          <dgm:chPref val="0"/>
          <dgm:bulletEnabled val="1"/>
        </dgm:presLayoutVars>
      </dgm:prSet>
      <dgm:spPr/>
    </dgm:pt>
    <dgm:pt modelId="{576F7DA1-4C14-49CA-8528-E4CA548835FD}" type="pres">
      <dgm:prSet presAssocID="{452A9F96-03DF-488F-8925-6E03732EB506}" presName="desTx" presStyleLbl="alignAccFollowNode1" presStyleIdx="0" presStyleCnt="5">
        <dgm:presLayoutVars>
          <dgm:bulletEnabled val="1"/>
        </dgm:presLayoutVars>
      </dgm:prSet>
      <dgm:spPr/>
    </dgm:pt>
    <dgm:pt modelId="{6F025D23-6912-4E11-B8C0-F11D1618ACD8}" type="pres">
      <dgm:prSet presAssocID="{1CE0B16C-53D5-472D-A0DA-25E1AAE0EFB5}" presName="space" presStyleCnt="0"/>
      <dgm:spPr/>
    </dgm:pt>
    <dgm:pt modelId="{B8CBF241-9564-43A0-8197-B9C22C5E7EE1}" type="pres">
      <dgm:prSet presAssocID="{BB00D094-EA71-454E-8037-678BC1574FEE}" presName="composite" presStyleCnt="0"/>
      <dgm:spPr/>
    </dgm:pt>
    <dgm:pt modelId="{6728B24A-40AE-482A-AC05-5765E4D43914}" type="pres">
      <dgm:prSet presAssocID="{BB00D094-EA71-454E-8037-678BC1574FEE}" presName="parTx" presStyleLbl="alignNode1" presStyleIdx="1" presStyleCnt="5">
        <dgm:presLayoutVars>
          <dgm:chMax val="0"/>
          <dgm:chPref val="0"/>
          <dgm:bulletEnabled val="1"/>
        </dgm:presLayoutVars>
      </dgm:prSet>
      <dgm:spPr/>
    </dgm:pt>
    <dgm:pt modelId="{B252A6F4-02F4-4629-AABA-D85BF583AF08}" type="pres">
      <dgm:prSet presAssocID="{BB00D094-EA71-454E-8037-678BC1574FEE}" presName="desTx" presStyleLbl="alignAccFollowNode1" presStyleIdx="1" presStyleCnt="5">
        <dgm:presLayoutVars>
          <dgm:bulletEnabled val="1"/>
        </dgm:presLayoutVars>
      </dgm:prSet>
      <dgm:spPr/>
    </dgm:pt>
    <dgm:pt modelId="{76D4FBC7-9D43-44EB-BEBF-6175E5C61EAD}" type="pres">
      <dgm:prSet presAssocID="{725CE6F3-21C8-4465-AA05-612F064820CC}" presName="space" presStyleCnt="0"/>
      <dgm:spPr/>
    </dgm:pt>
    <dgm:pt modelId="{2F0543D5-E9BE-4794-8ABF-DE180185D281}" type="pres">
      <dgm:prSet presAssocID="{2DDAAE22-1DFE-4392-B751-CA122A39D546}" presName="composite" presStyleCnt="0"/>
      <dgm:spPr/>
    </dgm:pt>
    <dgm:pt modelId="{CEBA3B4E-7AD7-4ECC-B361-D34AA9B25907}" type="pres">
      <dgm:prSet presAssocID="{2DDAAE22-1DFE-4392-B751-CA122A39D546}" presName="parTx" presStyleLbl="alignNode1" presStyleIdx="2" presStyleCnt="5" custLinFactNeighborX="1653">
        <dgm:presLayoutVars>
          <dgm:chMax val="0"/>
          <dgm:chPref val="0"/>
          <dgm:bulletEnabled val="1"/>
        </dgm:presLayoutVars>
      </dgm:prSet>
      <dgm:spPr/>
    </dgm:pt>
    <dgm:pt modelId="{A3F263B2-33E2-4AFE-B440-2EF2A9124B79}" type="pres">
      <dgm:prSet presAssocID="{2DDAAE22-1DFE-4392-B751-CA122A39D546}" presName="desTx" presStyleLbl="alignAccFollowNode1" presStyleIdx="2" presStyleCnt="5" custLinFactNeighborX="1680">
        <dgm:presLayoutVars>
          <dgm:bulletEnabled val="1"/>
        </dgm:presLayoutVars>
      </dgm:prSet>
      <dgm:spPr/>
    </dgm:pt>
    <dgm:pt modelId="{0BFC5E1E-81D7-4C1C-A4C1-BE641FF2B04D}" type="pres">
      <dgm:prSet presAssocID="{2D111953-22FA-4CCA-BC36-CF1B2A2A48E2}" presName="space" presStyleCnt="0"/>
      <dgm:spPr/>
    </dgm:pt>
    <dgm:pt modelId="{F74E80E4-BC7F-4ACC-9536-FA00A5C26968}" type="pres">
      <dgm:prSet presAssocID="{AA277E31-D3D1-4A23-9D78-F27722767014}" presName="composite" presStyleCnt="0"/>
      <dgm:spPr/>
    </dgm:pt>
    <dgm:pt modelId="{17FF79B9-8946-4680-BB27-7F9812CD036F}" type="pres">
      <dgm:prSet presAssocID="{AA277E31-D3D1-4A23-9D78-F27722767014}" presName="parTx" presStyleLbl="alignNode1" presStyleIdx="3" presStyleCnt="5">
        <dgm:presLayoutVars>
          <dgm:chMax val="0"/>
          <dgm:chPref val="0"/>
          <dgm:bulletEnabled val="1"/>
        </dgm:presLayoutVars>
      </dgm:prSet>
      <dgm:spPr/>
    </dgm:pt>
    <dgm:pt modelId="{36B579D3-8740-469E-A82F-FAB22889EA22}" type="pres">
      <dgm:prSet presAssocID="{AA277E31-D3D1-4A23-9D78-F27722767014}" presName="desTx" presStyleLbl="alignAccFollowNode1" presStyleIdx="3" presStyleCnt="5">
        <dgm:presLayoutVars>
          <dgm:bulletEnabled val="1"/>
        </dgm:presLayoutVars>
      </dgm:prSet>
      <dgm:spPr/>
    </dgm:pt>
    <dgm:pt modelId="{4D0C9440-EDEF-4E3E-9BCF-F5521EDC093B}" type="pres">
      <dgm:prSet presAssocID="{0A93DF0C-C5DB-47DD-9D7A-786277670CAB}" presName="space" presStyleCnt="0"/>
      <dgm:spPr/>
    </dgm:pt>
    <dgm:pt modelId="{78AE1377-52D1-45F0-A423-FECDF91B30C0}" type="pres">
      <dgm:prSet presAssocID="{DBB8A0DA-8511-48E4-9581-58D5D8536CA4}" presName="composite" presStyleCnt="0"/>
      <dgm:spPr/>
    </dgm:pt>
    <dgm:pt modelId="{72C36BC6-0DFC-4470-BB62-5FD236275107}" type="pres">
      <dgm:prSet presAssocID="{DBB8A0DA-8511-48E4-9581-58D5D8536CA4}" presName="parTx" presStyleLbl="alignNode1" presStyleIdx="4" presStyleCnt="5">
        <dgm:presLayoutVars>
          <dgm:chMax val="0"/>
          <dgm:chPref val="0"/>
          <dgm:bulletEnabled val="1"/>
        </dgm:presLayoutVars>
      </dgm:prSet>
      <dgm:spPr/>
    </dgm:pt>
    <dgm:pt modelId="{03AEC80E-D621-4F2D-91C1-4A8D582EC721}" type="pres">
      <dgm:prSet presAssocID="{DBB8A0DA-8511-48E4-9581-58D5D8536CA4}" presName="desTx" presStyleLbl="alignAccFollowNode1" presStyleIdx="4" presStyleCnt="5">
        <dgm:presLayoutVars>
          <dgm:bulletEnabled val="1"/>
        </dgm:presLayoutVars>
      </dgm:prSet>
      <dgm:spPr/>
    </dgm:pt>
  </dgm:ptLst>
  <dgm:cxnLst>
    <dgm:cxn modelId="{64CA6505-321D-46A5-A833-BC9D12DD50C2}" type="presOf" srcId="{452A9F96-03DF-488F-8925-6E03732EB506}" destId="{DC66FB88-8C54-45CC-BD05-9DB9437E729F}" srcOrd="0" destOrd="0" presId="urn:microsoft.com/office/officeart/2005/8/layout/hList1"/>
    <dgm:cxn modelId="{02E4B707-0F33-4CB9-A792-6092D615F538}" srcId="{AA277E31-D3D1-4A23-9D78-F27722767014}" destId="{F11C382F-CAB2-4B78-A247-AC8DE6721F4D}" srcOrd="1" destOrd="0" parTransId="{50ABA033-C5C4-4804-9FEF-CAEAE5598D86}" sibTransId="{523ADCD7-B919-4301-917D-FBB616EDB071}"/>
    <dgm:cxn modelId="{69125712-42BB-4C4A-B2B3-92BA1BB8D4AA}" type="presOf" srcId="{82E7427C-B00E-48FE-A9DC-FE15B92BBA29}" destId="{B252A6F4-02F4-4629-AABA-D85BF583AF08}" srcOrd="0" destOrd="0" presId="urn:microsoft.com/office/officeart/2005/8/layout/hList1"/>
    <dgm:cxn modelId="{7FB9E415-0072-4630-A0F7-1788803A7A0C}" srcId="{2DDAAE22-1DFE-4392-B751-CA122A39D546}" destId="{48CCBC22-4947-4788-B648-54670A9C8CD7}" srcOrd="2" destOrd="0" parTransId="{B1804C8C-735E-44C8-BF0D-1C6274484A2B}" sibTransId="{B6DC6771-6C16-4C76-9340-983132AAC420}"/>
    <dgm:cxn modelId="{6664491E-665A-4795-8DCD-E886A19230AC}" srcId="{DBB8A0DA-8511-48E4-9581-58D5D8536CA4}" destId="{F617A0E2-508C-4EEA-B370-39F4882B2623}" srcOrd="3" destOrd="0" parTransId="{C3F1892D-768B-4B79-92F7-967EF2205608}" sibTransId="{6E88F16B-3F9E-41BA-88A7-2CF2A163C224}"/>
    <dgm:cxn modelId="{0EF95E21-8D06-4484-8D3C-41E35E5B7F67}" srcId="{18A1B8A6-1A12-46F1-B02D-EF6E4995DB3B}" destId="{2DDAAE22-1DFE-4392-B751-CA122A39D546}" srcOrd="2" destOrd="0" parTransId="{B2A453AB-A99F-4108-A36A-75C859FE305F}" sibTransId="{2D111953-22FA-4CCA-BC36-CF1B2A2A48E2}"/>
    <dgm:cxn modelId="{69B5AA26-0611-49DA-9ED9-08D7D2E40228}" srcId="{DBB8A0DA-8511-48E4-9581-58D5D8536CA4}" destId="{20579721-C202-4BC0-8AB4-15DF1BA5FE0F}" srcOrd="2" destOrd="0" parTransId="{71A95E4F-B73A-472C-A93B-025B70C5E95C}" sibTransId="{608AF644-3C38-4115-A29A-5E9C42331415}"/>
    <dgm:cxn modelId="{9588BE27-D3D2-4422-9E64-28B31CF7B263}" type="presOf" srcId="{48CCBC22-4947-4788-B648-54670A9C8CD7}" destId="{A3F263B2-33E2-4AFE-B440-2EF2A9124B79}" srcOrd="0" destOrd="2" presId="urn:microsoft.com/office/officeart/2005/8/layout/hList1"/>
    <dgm:cxn modelId="{F7B6372A-AFA3-4868-B24E-B5BFE6817C5D}" type="presOf" srcId="{F617A0E2-508C-4EEA-B370-39F4882B2623}" destId="{03AEC80E-D621-4F2D-91C1-4A8D582EC721}" srcOrd="0" destOrd="3" presId="urn:microsoft.com/office/officeart/2005/8/layout/hList1"/>
    <dgm:cxn modelId="{FD93C233-D022-4EF3-BB1D-5BA288CF1629}" srcId="{18A1B8A6-1A12-46F1-B02D-EF6E4995DB3B}" destId="{BB00D094-EA71-454E-8037-678BC1574FEE}" srcOrd="1" destOrd="0" parTransId="{3170DF64-695A-4787-9CC2-74336E6D522B}" sibTransId="{725CE6F3-21C8-4465-AA05-612F064820CC}"/>
    <dgm:cxn modelId="{D14E063C-DD61-43B9-8FC3-C0ED0BC8A168}" srcId="{BB00D094-EA71-454E-8037-678BC1574FEE}" destId="{82E7427C-B00E-48FE-A9DC-FE15B92BBA29}" srcOrd="0" destOrd="0" parTransId="{35479DA4-FC4B-410A-A448-85E46A13DC35}" sibTransId="{4A85CC4E-1D79-4327-846F-05570EEDE8F1}"/>
    <dgm:cxn modelId="{2F99373F-EC4D-4816-8070-2B03F91598CA}" srcId="{AA277E31-D3D1-4A23-9D78-F27722767014}" destId="{0BEA5BF7-2091-4EF2-B169-A2C619D8CF31}" srcOrd="2" destOrd="0" parTransId="{EB82E4C8-0B2B-47EC-909A-38DFBE0D7E13}" sibTransId="{1566F0B4-8550-4AF5-A5E9-B8F403D3A182}"/>
    <dgm:cxn modelId="{9708D95F-A550-4F84-BDD6-6CB329F559F4}" type="presOf" srcId="{184A4822-67B8-49A4-B50A-7548C23BAA33}" destId="{03AEC80E-D621-4F2D-91C1-4A8D582EC721}" srcOrd="0" destOrd="0" presId="urn:microsoft.com/office/officeart/2005/8/layout/hList1"/>
    <dgm:cxn modelId="{B40C4861-7608-4D5D-AB22-56CD6E30C8FE}" type="presOf" srcId="{DBB8A0DA-8511-48E4-9581-58D5D8536CA4}" destId="{72C36BC6-0DFC-4470-BB62-5FD236275107}" srcOrd="0" destOrd="0" presId="urn:microsoft.com/office/officeart/2005/8/layout/hList1"/>
    <dgm:cxn modelId="{88415561-FB9C-4CBF-A9A9-2E54870F4945}" srcId="{18A1B8A6-1A12-46F1-B02D-EF6E4995DB3B}" destId="{AA277E31-D3D1-4A23-9D78-F27722767014}" srcOrd="3" destOrd="0" parTransId="{6213F8EF-3E42-4E0D-B41A-C53A9E0ABFF6}" sibTransId="{0A93DF0C-C5DB-47DD-9D7A-786277670CAB}"/>
    <dgm:cxn modelId="{36FAF845-F1CF-4E8C-B32B-15D9E1C3EEB1}" srcId="{AA277E31-D3D1-4A23-9D78-F27722767014}" destId="{09D99828-C5EF-44E4-81AA-37D07A3D155E}" srcOrd="3" destOrd="0" parTransId="{13AFF2D6-7130-423D-85F0-4539EF84666F}" sibTransId="{04869928-0A7A-45DC-BF07-12E147DB5733}"/>
    <dgm:cxn modelId="{01651348-929C-4F8F-B71F-206701CB996F}" srcId="{18A1B8A6-1A12-46F1-B02D-EF6E4995DB3B}" destId="{DBB8A0DA-8511-48E4-9581-58D5D8536CA4}" srcOrd="4" destOrd="0" parTransId="{345EFB43-D3B9-49EE-9E98-07A72EA0DDD4}" sibTransId="{BD50A1F6-D0BD-48BC-97F1-887B999FC471}"/>
    <dgm:cxn modelId="{660D1A49-ADCE-45E5-A7AD-D434EA380284}" type="presOf" srcId="{C7B2FBD9-F36C-4823-9D75-D12917D3782F}" destId="{A3F263B2-33E2-4AFE-B440-2EF2A9124B79}" srcOrd="0" destOrd="1" presId="urn:microsoft.com/office/officeart/2005/8/layout/hList1"/>
    <dgm:cxn modelId="{51C9F774-5D48-452C-9B25-0B4E0CD1F043}" type="presOf" srcId="{043CBEEF-7C2A-47DE-A295-3B4021773F2D}" destId="{576F7DA1-4C14-49CA-8528-E4CA548835FD}" srcOrd="0" destOrd="0" presId="urn:microsoft.com/office/officeart/2005/8/layout/hList1"/>
    <dgm:cxn modelId="{63CB6E78-7523-4148-8483-0207B9837097}" srcId="{DBB8A0DA-8511-48E4-9581-58D5D8536CA4}" destId="{AE8E9170-42C5-4E28-AF6A-701C333AD2C3}" srcOrd="4" destOrd="0" parTransId="{74CCC151-7FB8-4478-A534-06854997A60D}" sibTransId="{01F581D9-2DAA-42FD-A214-44B577DC325A}"/>
    <dgm:cxn modelId="{88E50A7B-7481-4660-BB40-CB42234364E3}" srcId="{2DDAAE22-1DFE-4392-B751-CA122A39D546}" destId="{BAB0506B-A4C4-42C8-BB5E-B9D07DF50B5E}" srcOrd="0" destOrd="0" parTransId="{891A3B01-A455-4F18-8D64-668C1817F389}" sibTransId="{AB6BEDED-E1E0-42BD-96BC-AE435C765490}"/>
    <dgm:cxn modelId="{E1020C7B-10C5-4BBA-AB8D-069A0F3D2165}" type="presOf" srcId="{F11C382F-CAB2-4B78-A247-AC8DE6721F4D}" destId="{36B579D3-8740-469E-A82F-FAB22889EA22}" srcOrd="0" destOrd="1" presId="urn:microsoft.com/office/officeart/2005/8/layout/hList1"/>
    <dgm:cxn modelId="{B2C5D87C-3831-45BF-83D0-B3292279B70B}" type="presOf" srcId="{A53F9881-7FB5-49B0-B94D-0F03DDB1A2D0}" destId="{B252A6F4-02F4-4629-AABA-D85BF583AF08}" srcOrd="0" destOrd="1" presId="urn:microsoft.com/office/officeart/2005/8/layout/hList1"/>
    <dgm:cxn modelId="{6B946D7E-9CCD-459E-AA90-E4EC021DB410}" type="presOf" srcId="{AA277E31-D3D1-4A23-9D78-F27722767014}" destId="{17FF79B9-8946-4680-BB27-7F9812CD036F}" srcOrd="0" destOrd="0" presId="urn:microsoft.com/office/officeart/2005/8/layout/hList1"/>
    <dgm:cxn modelId="{76CBC681-C34C-4AC8-8614-CB955260194D}" type="presOf" srcId="{5AAE9F80-8F66-4AE5-9987-2C1E7B2C828A}" destId="{03AEC80E-D621-4F2D-91C1-4A8D582EC721}" srcOrd="0" destOrd="1" presId="urn:microsoft.com/office/officeart/2005/8/layout/hList1"/>
    <dgm:cxn modelId="{AE204283-AEE4-464E-A9FF-E09E7C6E459F}" srcId="{DBB8A0DA-8511-48E4-9581-58D5D8536CA4}" destId="{184A4822-67B8-49A4-B50A-7548C23BAA33}" srcOrd="0" destOrd="0" parTransId="{C39B9D96-A7DD-4CE3-8464-042FB7235130}" sibTransId="{3D8384FD-5C6A-44B9-B376-F59916043BC8}"/>
    <dgm:cxn modelId="{E1CEE183-E7C2-4498-A9B7-A73E641CFC61}" srcId="{18A1B8A6-1A12-46F1-B02D-EF6E4995DB3B}" destId="{452A9F96-03DF-488F-8925-6E03732EB506}" srcOrd="0" destOrd="0" parTransId="{A939E246-F684-4EEF-A370-918A467A4014}" sibTransId="{1CE0B16C-53D5-472D-A0DA-25E1AAE0EFB5}"/>
    <dgm:cxn modelId="{3FF9EB90-3A82-4A82-AED2-798C3F095A70}" srcId="{452A9F96-03DF-488F-8925-6E03732EB506}" destId="{043CBEEF-7C2A-47DE-A295-3B4021773F2D}" srcOrd="0" destOrd="0" parTransId="{E1AF2899-9EC7-4AA7-BAF1-052253C411B6}" sibTransId="{C6975EB3-DBDE-4CA0-80B2-49CBF448ED15}"/>
    <dgm:cxn modelId="{62E08F91-877D-4952-8930-34B5841B794D}" type="presOf" srcId="{18A1B8A6-1A12-46F1-B02D-EF6E4995DB3B}" destId="{E05C19B8-E593-4288-9DC4-64184E05BF97}" srcOrd="0" destOrd="0" presId="urn:microsoft.com/office/officeart/2005/8/layout/hList1"/>
    <dgm:cxn modelId="{DB9DAC9D-0C74-4E3D-916B-03C94E263F76}" type="presOf" srcId="{BAB0506B-A4C4-42C8-BB5E-B9D07DF50B5E}" destId="{A3F263B2-33E2-4AFE-B440-2EF2A9124B79}" srcOrd="0" destOrd="0" presId="urn:microsoft.com/office/officeart/2005/8/layout/hList1"/>
    <dgm:cxn modelId="{EF7584A9-1E76-458F-8E9D-70B07B8FB976}" srcId="{2DDAAE22-1DFE-4392-B751-CA122A39D546}" destId="{C7B2FBD9-F36C-4823-9D75-D12917D3782F}" srcOrd="1" destOrd="0" parTransId="{18E357BD-C80C-4AF8-AC2E-B658289AA13B}" sibTransId="{EFBB8D17-06AE-469B-8872-BD1FD20FB063}"/>
    <dgm:cxn modelId="{D627F4B6-4A53-4F2C-9860-4C35C340F63C}" type="presOf" srcId="{0BEA5BF7-2091-4EF2-B169-A2C619D8CF31}" destId="{36B579D3-8740-469E-A82F-FAB22889EA22}" srcOrd="0" destOrd="2" presId="urn:microsoft.com/office/officeart/2005/8/layout/hList1"/>
    <dgm:cxn modelId="{B123A5BB-56D1-43F9-A36F-71E959FC90BC}" type="presOf" srcId="{20579721-C202-4BC0-8AB4-15DF1BA5FE0F}" destId="{03AEC80E-D621-4F2D-91C1-4A8D582EC721}" srcOrd="0" destOrd="2" presId="urn:microsoft.com/office/officeart/2005/8/layout/hList1"/>
    <dgm:cxn modelId="{1EDC16C2-C8F1-4D87-8D63-6B60E8991C41}" srcId="{BB00D094-EA71-454E-8037-678BC1574FEE}" destId="{A53F9881-7FB5-49B0-B94D-0F03DDB1A2D0}" srcOrd="1" destOrd="0" parTransId="{900E8A49-5691-4F71-BB1A-EC4E94EA81BD}" sibTransId="{CACA9B03-3D1A-4930-A568-2E3B363D47A6}"/>
    <dgm:cxn modelId="{671EC6D4-ECE0-4C00-8D56-61B4F04C6232}" type="presOf" srcId="{09D99828-C5EF-44E4-81AA-37D07A3D155E}" destId="{36B579D3-8740-469E-A82F-FAB22889EA22}" srcOrd="0" destOrd="3" presId="urn:microsoft.com/office/officeart/2005/8/layout/hList1"/>
    <dgm:cxn modelId="{9233FED5-62E6-4AB5-93C6-C1405DE44CC3}" type="presOf" srcId="{2DDAAE22-1DFE-4392-B751-CA122A39D546}" destId="{CEBA3B4E-7AD7-4ECC-B361-D34AA9B25907}" srcOrd="0" destOrd="0" presId="urn:microsoft.com/office/officeart/2005/8/layout/hList1"/>
    <dgm:cxn modelId="{12ED02D7-16B3-4724-B697-109A100259A0}" srcId="{AA277E31-D3D1-4A23-9D78-F27722767014}" destId="{92CB4810-7D24-46EF-A05C-22B7BA3C57C3}" srcOrd="0" destOrd="0" parTransId="{BA1FD1AC-69BD-4357-902F-1740B226DBF8}" sibTransId="{09DFCAEA-5A35-4469-9A45-2D76736B7E37}"/>
    <dgm:cxn modelId="{B29073D8-4F11-4205-92B1-70F793A7E3B4}" type="presOf" srcId="{92CB4810-7D24-46EF-A05C-22B7BA3C57C3}" destId="{36B579D3-8740-469E-A82F-FAB22889EA22}" srcOrd="0" destOrd="0" presId="urn:microsoft.com/office/officeart/2005/8/layout/hList1"/>
    <dgm:cxn modelId="{4072C1DD-BA1B-41FB-B22F-E3F180810C10}" type="presOf" srcId="{BB00D094-EA71-454E-8037-678BC1574FEE}" destId="{6728B24A-40AE-482A-AC05-5765E4D43914}" srcOrd="0" destOrd="0" presId="urn:microsoft.com/office/officeart/2005/8/layout/hList1"/>
    <dgm:cxn modelId="{EF7BE5E0-87DD-4C95-BC92-2A6B71890BDB}" srcId="{DBB8A0DA-8511-48E4-9581-58D5D8536CA4}" destId="{5AAE9F80-8F66-4AE5-9987-2C1E7B2C828A}" srcOrd="1" destOrd="0" parTransId="{7581776E-029C-4FF7-85B7-F7A64C378D21}" sibTransId="{6997EDDA-F8D5-443F-B435-250A2E61D170}"/>
    <dgm:cxn modelId="{129B46F9-DEBA-4AEB-A196-6B701E2E749D}" type="presOf" srcId="{AE8E9170-42C5-4E28-AF6A-701C333AD2C3}" destId="{03AEC80E-D621-4F2D-91C1-4A8D582EC721}" srcOrd="0" destOrd="4" presId="urn:microsoft.com/office/officeart/2005/8/layout/hList1"/>
    <dgm:cxn modelId="{DE3CF304-7D48-4105-BABC-9FA838916AA0}" type="presParOf" srcId="{E05C19B8-E593-4288-9DC4-64184E05BF97}" destId="{0839E365-6F23-47B1-8E5F-AA2B05A52A53}" srcOrd="0" destOrd="0" presId="urn:microsoft.com/office/officeart/2005/8/layout/hList1"/>
    <dgm:cxn modelId="{30511601-A2F4-42AB-9E4F-5CD955464C3F}" type="presParOf" srcId="{0839E365-6F23-47B1-8E5F-AA2B05A52A53}" destId="{DC66FB88-8C54-45CC-BD05-9DB9437E729F}" srcOrd="0" destOrd="0" presId="urn:microsoft.com/office/officeart/2005/8/layout/hList1"/>
    <dgm:cxn modelId="{C16776A1-1D35-4F7A-A7E9-F45F7D096BFC}" type="presParOf" srcId="{0839E365-6F23-47B1-8E5F-AA2B05A52A53}" destId="{576F7DA1-4C14-49CA-8528-E4CA548835FD}" srcOrd="1" destOrd="0" presId="urn:microsoft.com/office/officeart/2005/8/layout/hList1"/>
    <dgm:cxn modelId="{79EC0FDB-CDEB-4735-9E9A-A96E8286AF59}" type="presParOf" srcId="{E05C19B8-E593-4288-9DC4-64184E05BF97}" destId="{6F025D23-6912-4E11-B8C0-F11D1618ACD8}" srcOrd="1" destOrd="0" presId="urn:microsoft.com/office/officeart/2005/8/layout/hList1"/>
    <dgm:cxn modelId="{7AB99B7A-2FE7-4665-991C-3A22FD84971E}" type="presParOf" srcId="{E05C19B8-E593-4288-9DC4-64184E05BF97}" destId="{B8CBF241-9564-43A0-8197-B9C22C5E7EE1}" srcOrd="2" destOrd="0" presId="urn:microsoft.com/office/officeart/2005/8/layout/hList1"/>
    <dgm:cxn modelId="{F71FAEB5-0C76-402C-87DC-78430C89CE9A}" type="presParOf" srcId="{B8CBF241-9564-43A0-8197-B9C22C5E7EE1}" destId="{6728B24A-40AE-482A-AC05-5765E4D43914}" srcOrd="0" destOrd="0" presId="urn:microsoft.com/office/officeart/2005/8/layout/hList1"/>
    <dgm:cxn modelId="{D9A2F8C7-881F-4E67-BBFA-5EFDEA385146}" type="presParOf" srcId="{B8CBF241-9564-43A0-8197-B9C22C5E7EE1}" destId="{B252A6F4-02F4-4629-AABA-D85BF583AF08}" srcOrd="1" destOrd="0" presId="urn:microsoft.com/office/officeart/2005/8/layout/hList1"/>
    <dgm:cxn modelId="{564BB284-3E9C-4E56-B7C1-BD78DB3192D2}" type="presParOf" srcId="{E05C19B8-E593-4288-9DC4-64184E05BF97}" destId="{76D4FBC7-9D43-44EB-BEBF-6175E5C61EAD}" srcOrd="3" destOrd="0" presId="urn:microsoft.com/office/officeart/2005/8/layout/hList1"/>
    <dgm:cxn modelId="{84D952DB-3D6F-4DA1-8508-7ED1FC93D8BD}" type="presParOf" srcId="{E05C19B8-E593-4288-9DC4-64184E05BF97}" destId="{2F0543D5-E9BE-4794-8ABF-DE180185D281}" srcOrd="4" destOrd="0" presId="urn:microsoft.com/office/officeart/2005/8/layout/hList1"/>
    <dgm:cxn modelId="{71D719FC-9F6C-495A-8EF1-956E2EF7C5AD}" type="presParOf" srcId="{2F0543D5-E9BE-4794-8ABF-DE180185D281}" destId="{CEBA3B4E-7AD7-4ECC-B361-D34AA9B25907}" srcOrd="0" destOrd="0" presId="urn:microsoft.com/office/officeart/2005/8/layout/hList1"/>
    <dgm:cxn modelId="{2C3F3797-5ADE-4793-B1F1-332D5358FDF1}" type="presParOf" srcId="{2F0543D5-E9BE-4794-8ABF-DE180185D281}" destId="{A3F263B2-33E2-4AFE-B440-2EF2A9124B79}" srcOrd="1" destOrd="0" presId="urn:microsoft.com/office/officeart/2005/8/layout/hList1"/>
    <dgm:cxn modelId="{2657E664-E94B-452E-822A-C877D85088D0}" type="presParOf" srcId="{E05C19B8-E593-4288-9DC4-64184E05BF97}" destId="{0BFC5E1E-81D7-4C1C-A4C1-BE641FF2B04D}" srcOrd="5" destOrd="0" presId="urn:microsoft.com/office/officeart/2005/8/layout/hList1"/>
    <dgm:cxn modelId="{1ABC3F02-E20D-4ADD-9959-6913766B2585}" type="presParOf" srcId="{E05C19B8-E593-4288-9DC4-64184E05BF97}" destId="{F74E80E4-BC7F-4ACC-9536-FA00A5C26968}" srcOrd="6" destOrd="0" presId="urn:microsoft.com/office/officeart/2005/8/layout/hList1"/>
    <dgm:cxn modelId="{67CFD5D7-C10C-48BD-B0AD-AC3DBD781198}" type="presParOf" srcId="{F74E80E4-BC7F-4ACC-9536-FA00A5C26968}" destId="{17FF79B9-8946-4680-BB27-7F9812CD036F}" srcOrd="0" destOrd="0" presId="urn:microsoft.com/office/officeart/2005/8/layout/hList1"/>
    <dgm:cxn modelId="{F8012C2E-D1AD-416C-B9C2-96B5501DD144}" type="presParOf" srcId="{F74E80E4-BC7F-4ACC-9536-FA00A5C26968}" destId="{36B579D3-8740-469E-A82F-FAB22889EA22}" srcOrd="1" destOrd="0" presId="urn:microsoft.com/office/officeart/2005/8/layout/hList1"/>
    <dgm:cxn modelId="{2B309B58-9E78-4BDE-B3E0-4F58661E68D6}" type="presParOf" srcId="{E05C19B8-E593-4288-9DC4-64184E05BF97}" destId="{4D0C9440-EDEF-4E3E-9BCF-F5521EDC093B}" srcOrd="7" destOrd="0" presId="urn:microsoft.com/office/officeart/2005/8/layout/hList1"/>
    <dgm:cxn modelId="{E5859EAD-3739-4E92-B73C-D6B138C0E629}" type="presParOf" srcId="{E05C19B8-E593-4288-9DC4-64184E05BF97}" destId="{78AE1377-52D1-45F0-A423-FECDF91B30C0}" srcOrd="8" destOrd="0" presId="urn:microsoft.com/office/officeart/2005/8/layout/hList1"/>
    <dgm:cxn modelId="{F5E668E0-73E4-4CD4-8D4A-60267A0F0BA7}" type="presParOf" srcId="{78AE1377-52D1-45F0-A423-FECDF91B30C0}" destId="{72C36BC6-0DFC-4470-BB62-5FD236275107}" srcOrd="0" destOrd="0" presId="urn:microsoft.com/office/officeart/2005/8/layout/hList1"/>
    <dgm:cxn modelId="{1D9CC29F-2E3D-4C47-B516-C59A49D5975C}" type="presParOf" srcId="{78AE1377-52D1-45F0-A423-FECDF91B30C0}" destId="{03AEC80E-D621-4F2D-91C1-4A8D582EC72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B9B19C-C88E-4957-9B9E-97D352673C04}" type="doc">
      <dgm:prSet loTypeId="urn:microsoft.com/office/officeart/2005/8/layout/rings+Icon" loCatId="relationship" qsTypeId="urn:microsoft.com/office/officeart/2005/8/quickstyle/simple1" qsCatId="simple" csTypeId="urn:microsoft.com/office/officeart/2005/8/colors/accent1_2" csCatId="accent1" phldr="1"/>
      <dgm:spPr/>
    </dgm:pt>
    <dgm:pt modelId="{776721C7-E913-41C0-B8D3-E09275197520}">
      <dgm:prSet phldrT="[Text]"/>
      <dgm:spPr/>
      <dgm:t>
        <a:bodyPr/>
        <a:lstStyle/>
        <a:p>
          <a:r>
            <a:rPr lang="zh-CN" altLang="en-US" dirty="0"/>
            <a:t>经典机器学习</a:t>
          </a:r>
          <a:endParaRPr lang="en-US" dirty="0"/>
        </a:p>
      </dgm:t>
    </dgm:pt>
    <dgm:pt modelId="{9271F360-01E0-4C18-A314-A4B85D886860}" type="parTrans" cxnId="{F6FB3632-3FEC-40DC-A093-338FE8B8A853}">
      <dgm:prSet/>
      <dgm:spPr/>
      <dgm:t>
        <a:bodyPr/>
        <a:lstStyle/>
        <a:p>
          <a:endParaRPr lang="en-US"/>
        </a:p>
      </dgm:t>
    </dgm:pt>
    <dgm:pt modelId="{D059A3B1-F4A5-4B1B-A1AD-A3D60305EE78}" type="sibTrans" cxnId="{F6FB3632-3FEC-40DC-A093-338FE8B8A853}">
      <dgm:prSet/>
      <dgm:spPr/>
      <dgm:t>
        <a:bodyPr/>
        <a:lstStyle/>
        <a:p>
          <a:endParaRPr lang="en-US"/>
        </a:p>
      </dgm:t>
    </dgm:pt>
    <dgm:pt modelId="{1A3F7730-D909-4DF2-A623-D8D854054434}">
      <dgm:prSet phldrT="[Text]"/>
      <dgm:spPr/>
      <dgm:t>
        <a:bodyPr/>
        <a:lstStyle/>
        <a:p>
          <a:r>
            <a:rPr lang="zh-CN" altLang="en-US" dirty="0"/>
            <a:t>强化</a:t>
          </a:r>
          <a:endParaRPr lang="en-US" altLang="zh-CN" dirty="0"/>
        </a:p>
        <a:p>
          <a:r>
            <a:rPr lang="zh-CN" altLang="en-US" dirty="0"/>
            <a:t>学习</a:t>
          </a:r>
          <a:endParaRPr lang="en-US" dirty="0"/>
        </a:p>
      </dgm:t>
    </dgm:pt>
    <dgm:pt modelId="{125D6C06-0823-473A-99C6-57EDB407908C}" type="parTrans" cxnId="{FAEE9FB6-D30A-4DFB-8A4F-415763362B40}">
      <dgm:prSet/>
      <dgm:spPr/>
      <dgm:t>
        <a:bodyPr/>
        <a:lstStyle/>
        <a:p>
          <a:endParaRPr lang="en-US"/>
        </a:p>
      </dgm:t>
    </dgm:pt>
    <dgm:pt modelId="{2BFBEF4F-6792-4D32-B355-356B790E7E56}" type="sibTrans" cxnId="{FAEE9FB6-D30A-4DFB-8A4F-415763362B40}">
      <dgm:prSet/>
      <dgm:spPr/>
      <dgm:t>
        <a:bodyPr/>
        <a:lstStyle/>
        <a:p>
          <a:endParaRPr lang="en-US"/>
        </a:p>
      </dgm:t>
    </dgm:pt>
    <dgm:pt modelId="{59BB31F6-00BA-4ADE-BE69-7614870AF286}">
      <dgm:prSet phldrT="[Text]"/>
      <dgm:spPr/>
      <dgm:t>
        <a:bodyPr/>
        <a:lstStyle/>
        <a:p>
          <a:r>
            <a:rPr lang="zh-CN" altLang="en-US" dirty="0"/>
            <a:t>现代深度学习</a:t>
          </a:r>
          <a:endParaRPr lang="en-US" dirty="0"/>
        </a:p>
      </dgm:t>
    </dgm:pt>
    <dgm:pt modelId="{D1EA1C1D-FC5D-4198-AB3B-3A539BB4F142}" type="parTrans" cxnId="{F6FEC45C-0E22-4BC0-9983-65A75D43BDDA}">
      <dgm:prSet/>
      <dgm:spPr/>
      <dgm:t>
        <a:bodyPr/>
        <a:lstStyle/>
        <a:p>
          <a:endParaRPr lang="en-US"/>
        </a:p>
      </dgm:t>
    </dgm:pt>
    <dgm:pt modelId="{5CBEA2D7-AF2D-4724-99A6-03144C94CBD9}" type="sibTrans" cxnId="{F6FEC45C-0E22-4BC0-9983-65A75D43BDDA}">
      <dgm:prSet/>
      <dgm:spPr/>
      <dgm:t>
        <a:bodyPr/>
        <a:lstStyle/>
        <a:p>
          <a:endParaRPr lang="en-US"/>
        </a:p>
      </dgm:t>
    </dgm:pt>
    <dgm:pt modelId="{BA1C28BD-FCBF-4E10-912F-48EDB24FA7C0}" type="pres">
      <dgm:prSet presAssocID="{F8B9B19C-C88E-4957-9B9E-97D352673C04}" presName="Name0" presStyleCnt="0">
        <dgm:presLayoutVars>
          <dgm:chMax val="7"/>
          <dgm:dir/>
          <dgm:resizeHandles val="exact"/>
        </dgm:presLayoutVars>
      </dgm:prSet>
      <dgm:spPr/>
    </dgm:pt>
    <dgm:pt modelId="{F55DD00C-157A-4FD3-AB34-F875E33154BD}" type="pres">
      <dgm:prSet presAssocID="{F8B9B19C-C88E-4957-9B9E-97D352673C04}" presName="ellipse1" presStyleLbl="vennNode1" presStyleIdx="0" presStyleCnt="3">
        <dgm:presLayoutVars>
          <dgm:bulletEnabled val="1"/>
        </dgm:presLayoutVars>
      </dgm:prSet>
      <dgm:spPr/>
    </dgm:pt>
    <dgm:pt modelId="{F9DDDD87-E2A0-4BB9-A30F-1E9F6B12D667}" type="pres">
      <dgm:prSet presAssocID="{F8B9B19C-C88E-4957-9B9E-97D352673C04}" presName="ellipse2" presStyleLbl="vennNode1" presStyleIdx="1" presStyleCnt="3">
        <dgm:presLayoutVars>
          <dgm:bulletEnabled val="1"/>
        </dgm:presLayoutVars>
      </dgm:prSet>
      <dgm:spPr/>
    </dgm:pt>
    <dgm:pt modelId="{F5B581E5-707B-4762-B95F-DED98FF9B75B}" type="pres">
      <dgm:prSet presAssocID="{F8B9B19C-C88E-4957-9B9E-97D352673C04}" presName="ellipse3" presStyleLbl="vennNode1" presStyleIdx="2" presStyleCnt="3">
        <dgm:presLayoutVars>
          <dgm:bulletEnabled val="1"/>
        </dgm:presLayoutVars>
      </dgm:prSet>
      <dgm:spPr/>
    </dgm:pt>
  </dgm:ptLst>
  <dgm:cxnLst>
    <dgm:cxn modelId="{93C33323-40B2-4804-AFBD-31BF054E0B06}" type="presOf" srcId="{59BB31F6-00BA-4ADE-BE69-7614870AF286}" destId="{F5B581E5-707B-4762-B95F-DED98FF9B75B}" srcOrd="0" destOrd="0" presId="urn:microsoft.com/office/officeart/2005/8/layout/rings+Icon"/>
    <dgm:cxn modelId="{F6FB3632-3FEC-40DC-A093-338FE8B8A853}" srcId="{F8B9B19C-C88E-4957-9B9E-97D352673C04}" destId="{776721C7-E913-41C0-B8D3-E09275197520}" srcOrd="0" destOrd="0" parTransId="{9271F360-01E0-4C18-A314-A4B85D886860}" sibTransId="{D059A3B1-F4A5-4B1B-A1AD-A3D60305EE78}"/>
    <dgm:cxn modelId="{7A75D134-CCBB-4719-ABD7-3D9796F65BB7}" type="presOf" srcId="{776721C7-E913-41C0-B8D3-E09275197520}" destId="{F55DD00C-157A-4FD3-AB34-F875E33154BD}" srcOrd="0" destOrd="0" presId="urn:microsoft.com/office/officeart/2005/8/layout/rings+Icon"/>
    <dgm:cxn modelId="{F6FEC45C-0E22-4BC0-9983-65A75D43BDDA}" srcId="{F8B9B19C-C88E-4957-9B9E-97D352673C04}" destId="{59BB31F6-00BA-4ADE-BE69-7614870AF286}" srcOrd="2" destOrd="0" parTransId="{D1EA1C1D-FC5D-4198-AB3B-3A539BB4F142}" sibTransId="{5CBEA2D7-AF2D-4724-99A6-03144C94CBD9}"/>
    <dgm:cxn modelId="{1A2EC652-838E-497F-AA4E-29E3CFEE247A}" type="presOf" srcId="{F8B9B19C-C88E-4957-9B9E-97D352673C04}" destId="{BA1C28BD-FCBF-4E10-912F-48EDB24FA7C0}" srcOrd="0" destOrd="0" presId="urn:microsoft.com/office/officeart/2005/8/layout/rings+Icon"/>
    <dgm:cxn modelId="{73632877-436E-4118-88DA-81712587DA01}" type="presOf" srcId="{1A3F7730-D909-4DF2-A623-D8D854054434}" destId="{F9DDDD87-E2A0-4BB9-A30F-1E9F6B12D667}" srcOrd="0" destOrd="0" presId="urn:microsoft.com/office/officeart/2005/8/layout/rings+Icon"/>
    <dgm:cxn modelId="{FAEE9FB6-D30A-4DFB-8A4F-415763362B40}" srcId="{F8B9B19C-C88E-4957-9B9E-97D352673C04}" destId="{1A3F7730-D909-4DF2-A623-D8D854054434}" srcOrd="1" destOrd="0" parTransId="{125D6C06-0823-473A-99C6-57EDB407908C}" sibTransId="{2BFBEF4F-6792-4D32-B355-356B790E7E56}"/>
    <dgm:cxn modelId="{CD3F972D-28A6-447E-A6E2-47C2B4967189}" type="presParOf" srcId="{BA1C28BD-FCBF-4E10-912F-48EDB24FA7C0}" destId="{F55DD00C-157A-4FD3-AB34-F875E33154BD}" srcOrd="0" destOrd="0" presId="urn:microsoft.com/office/officeart/2005/8/layout/rings+Icon"/>
    <dgm:cxn modelId="{CD29AC3C-3C0C-45E6-805E-F17D9E91AF16}" type="presParOf" srcId="{BA1C28BD-FCBF-4E10-912F-48EDB24FA7C0}" destId="{F9DDDD87-E2A0-4BB9-A30F-1E9F6B12D667}" srcOrd="1" destOrd="0" presId="urn:microsoft.com/office/officeart/2005/8/layout/rings+Icon"/>
    <dgm:cxn modelId="{E81668D7-942F-4C66-9716-BC4E8CA82AD2}" type="presParOf" srcId="{BA1C28BD-FCBF-4E10-912F-48EDB24FA7C0}" destId="{F5B581E5-707B-4762-B95F-DED98FF9B75B}" srcOrd="2" destOrd="0" presId="urn:microsoft.com/office/officeart/2005/8/layout/rings+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7044AE-115F-401A-95A0-0F1D2A6326F4}"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B1575FC8-0436-414E-AC94-672EB61C16C8}">
      <dgm:prSet/>
      <dgm:spPr/>
      <dgm:t>
        <a:bodyPr/>
        <a:lstStyle/>
        <a:p>
          <a:r>
            <a:rPr lang="zh-CN"/>
            <a:t>试错</a:t>
          </a:r>
          <a:endParaRPr lang="en-US"/>
        </a:p>
      </dgm:t>
    </dgm:pt>
    <dgm:pt modelId="{4E8CB34D-2FAF-41A9-820F-A3A0F3058BEF}" type="parTrans" cxnId="{B9DF8BEE-5A3E-43D9-9F65-24FD5320DDE9}">
      <dgm:prSet/>
      <dgm:spPr/>
      <dgm:t>
        <a:bodyPr/>
        <a:lstStyle/>
        <a:p>
          <a:endParaRPr lang="en-US"/>
        </a:p>
      </dgm:t>
    </dgm:pt>
    <dgm:pt modelId="{403CCE6E-862D-4602-854A-1A4DBEC0106F}" type="sibTrans" cxnId="{B9DF8BEE-5A3E-43D9-9F65-24FD5320DDE9}">
      <dgm:prSet/>
      <dgm:spPr/>
      <dgm:t>
        <a:bodyPr/>
        <a:lstStyle/>
        <a:p>
          <a:endParaRPr lang="en-US"/>
        </a:p>
      </dgm:t>
    </dgm:pt>
    <dgm:pt modelId="{24C63D39-BEDA-4F03-8F12-7E3706087862}">
      <dgm:prSet/>
      <dgm:spPr/>
      <dgm:t>
        <a:bodyPr/>
        <a:lstStyle/>
        <a:p>
          <a:r>
            <a:rPr lang="zh-CN"/>
            <a:t>机器人掉入悬崖</a:t>
          </a:r>
          <a:endParaRPr lang="en-US"/>
        </a:p>
      </dgm:t>
    </dgm:pt>
    <dgm:pt modelId="{300D87A0-72B5-4484-B6FF-87E0DB88CC4A}" type="parTrans" cxnId="{61793ED8-8454-481C-844B-1A98324ACA16}">
      <dgm:prSet/>
      <dgm:spPr/>
      <dgm:t>
        <a:bodyPr/>
        <a:lstStyle/>
        <a:p>
          <a:endParaRPr lang="en-US"/>
        </a:p>
      </dgm:t>
    </dgm:pt>
    <dgm:pt modelId="{51327551-DB1A-46AF-A0CB-1026F71BF331}" type="sibTrans" cxnId="{61793ED8-8454-481C-844B-1A98324ACA16}">
      <dgm:prSet/>
      <dgm:spPr/>
      <dgm:t>
        <a:bodyPr/>
        <a:lstStyle/>
        <a:p>
          <a:endParaRPr lang="en-US"/>
        </a:p>
      </dgm:t>
    </dgm:pt>
    <dgm:pt modelId="{43DCE43D-C3DB-4C89-A683-459A3EDA866D}">
      <dgm:prSet/>
      <dgm:spPr/>
      <dgm:t>
        <a:bodyPr/>
        <a:lstStyle/>
        <a:p>
          <a:r>
            <a:rPr lang="zh-CN"/>
            <a:t>小孩儿摸火炉</a:t>
          </a:r>
          <a:endParaRPr lang="en-US"/>
        </a:p>
      </dgm:t>
    </dgm:pt>
    <dgm:pt modelId="{C93B8BC1-7592-41CD-8E8D-DEE08FCE4B1D}" type="parTrans" cxnId="{6BA05CCE-8DAE-43B7-8348-A10A7F4D57C3}">
      <dgm:prSet/>
      <dgm:spPr/>
      <dgm:t>
        <a:bodyPr/>
        <a:lstStyle/>
        <a:p>
          <a:endParaRPr lang="en-US"/>
        </a:p>
      </dgm:t>
    </dgm:pt>
    <dgm:pt modelId="{D4D000B5-F033-4DDC-8C01-9D33ADEF4BF3}" type="sibTrans" cxnId="{6BA05CCE-8DAE-43B7-8348-A10A7F4D57C3}">
      <dgm:prSet/>
      <dgm:spPr/>
      <dgm:t>
        <a:bodyPr/>
        <a:lstStyle/>
        <a:p>
          <a:endParaRPr lang="en-US"/>
        </a:p>
      </dgm:t>
    </dgm:pt>
    <dgm:pt modelId="{C8C3FBE7-4A4A-46E6-852B-B9DED36DEADC}">
      <dgm:prSet/>
      <dgm:spPr/>
      <dgm:t>
        <a:bodyPr/>
        <a:lstStyle/>
        <a:p>
          <a:r>
            <a:rPr lang="zh-CN"/>
            <a:t>年轻人玩游戏</a:t>
          </a:r>
          <a:endParaRPr lang="en-US"/>
        </a:p>
      </dgm:t>
    </dgm:pt>
    <dgm:pt modelId="{28AAF936-C420-4189-B267-BEC6238A2D9D}" type="parTrans" cxnId="{462AADA7-2426-4234-8AE4-55B0CFD0C3D9}">
      <dgm:prSet/>
      <dgm:spPr/>
      <dgm:t>
        <a:bodyPr/>
        <a:lstStyle/>
        <a:p>
          <a:endParaRPr lang="en-US"/>
        </a:p>
      </dgm:t>
    </dgm:pt>
    <dgm:pt modelId="{13EC39DF-E041-4137-AE03-96ED65F45E9C}" type="sibTrans" cxnId="{462AADA7-2426-4234-8AE4-55B0CFD0C3D9}">
      <dgm:prSet/>
      <dgm:spPr/>
      <dgm:t>
        <a:bodyPr/>
        <a:lstStyle/>
        <a:p>
          <a:endParaRPr lang="en-US"/>
        </a:p>
      </dgm:t>
    </dgm:pt>
    <dgm:pt modelId="{D2FD5D68-EE57-47FB-ADB5-091E6BB797BF}">
      <dgm:prSet/>
      <dgm:spPr/>
      <dgm:t>
        <a:bodyPr/>
        <a:lstStyle/>
        <a:p>
          <a:r>
            <a:rPr lang="zh-CN"/>
            <a:t>成人学习驾驶</a:t>
          </a:r>
          <a:endParaRPr lang="en-US"/>
        </a:p>
      </dgm:t>
    </dgm:pt>
    <dgm:pt modelId="{898C5AD4-26C9-4969-8834-AF7D25CCDE6D}" type="parTrans" cxnId="{FD3230F0-3302-4167-BC60-BFC457DC0E56}">
      <dgm:prSet/>
      <dgm:spPr/>
      <dgm:t>
        <a:bodyPr/>
        <a:lstStyle/>
        <a:p>
          <a:endParaRPr lang="en-US"/>
        </a:p>
      </dgm:t>
    </dgm:pt>
    <dgm:pt modelId="{8505A3DC-F802-4428-9E18-3FA9757E9022}" type="sibTrans" cxnId="{FD3230F0-3302-4167-BC60-BFC457DC0E56}">
      <dgm:prSet/>
      <dgm:spPr/>
      <dgm:t>
        <a:bodyPr/>
        <a:lstStyle/>
        <a:p>
          <a:endParaRPr lang="en-US"/>
        </a:p>
      </dgm:t>
    </dgm:pt>
    <dgm:pt modelId="{9CDD732C-9F09-4941-8340-8E57C6DCE094}">
      <dgm:prSet/>
      <dgm:spPr/>
      <dgm:t>
        <a:bodyPr/>
        <a:lstStyle/>
        <a:p>
          <a:r>
            <a:rPr lang="zh-CN"/>
            <a:t>延迟收益</a:t>
          </a:r>
          <a:endParaRPr lang="en-US"/>
        </a:p>
      </dgm:t>
    </dgm:pt>
    <dgm:pt modelId="{BC9AC50F-EEB1-464F-917F-F4AD73C339C3}" type="parTrans" cxnId="{9BDAB777-D624-4FF1-B41F-0AEBF5655CC7}">
      <dgm:prSet/>
      <dgm:spPr/>
      <dgm:t>
        <a:bodyPr/>
        <a:lstStyle/>
        <a:p>
          <a:endParaRPr lang="en-US"/>
        </a:p>
      </dgm:t>
    </dgm:pt>
    <dgm:pt modelId="{B931D3FC-15F0-4978-99AF-D60BEA1AC13E}" type="sibTrans" cxnId="{9BDAB777-D624-4FF1-B41F-0AEBF5655CC7}">
      <dgm:prSet/>
      <dgm:spPr/>
      <dgm:t>
        <a:bodyPr/>
        <a:lstStyle/>
        <a:p>
          <a:endParaRPr lang="en-US"/>
        </a:p>
      </dgm:t>
    </dgm:pt>
    <dgm:pt modelId="{1A946BE4-3333-4860-A562-41E8EC578A99}">
      <dgm:prSet/>
      <dgm:spPr/>
      <dgm:t>
        <a:bodyPr/>
        <a:lstStyle/>
        <a:p>
          <a:r>
            <a:rPr lang="zh-CN" dirty="0"/>
            <a:t>初中生的选择：职业高中</a:t>
          </a:r>
          <a:r>
            <a:rPr lang="en-US" altLang="zh-CN" dirty="0"/>
            <a:t> vs </a:t>
          </a:r>
          <a:r>
            <a:rPr lang="zh-CN" dirty="0"/>
            <a:t>普通高中</a:t>
          </a:r>
          <a:endParaRPr lang="en-US" dirty="0"/>
        </a:p>
      </dgm:t>
    </dgm:pt>
    <dgm:pt modelId="{27C08092-94FD-428A-8220-B97325DD3156}" type="parTrans" cxnId="{B4D0EB8B-9433-4372-B520-6052178BFE19}">
      <dgm:prSet/>
      <dgm:spPr/>
      <dgm:t>
        <a:bodyPr/>
        <a:lstStyle/>
        <a:p>
          <a:endParaRPr lang="en-US"/>
        </a:p>
      </dgm:t>
    </dgm:pt>
    <dgm:pt modelId="{3A45920E-AFA4-4569-BFFC-66524C8FFAEF}" type="sibTrans" cxnId="{B4D0EB8B-9433-4372-B520-6052178BFE19}">
      <dgm:prSet/>
      <dgm:spPr/>
      <dgm:t>
        <a:bodyPr/>
        <a:lstStyle/>
        <a:p>
          <a:endParaRPr lang="en-US"/>
        </a:p>
      </dgm:t>
    </dgm:pt>
    <dgm:pt modelId="{41AC80D1-7288-4E4D-94CA-5E47F48C45C9}">
      <dgm:prSet/>
      <dgm:spPr/>
      <dgm:t>
        <a:bodyPr/>
        <a:lstStyle/>
        <a:p>
          <a:r>
            <a:rPr lang="zh-CN" dirty="0"/>
            <a:t>高中生的选择：职业学校</a:t>
          </a:r>
          <a:r>
            <a:rPr lang="en-US" altLang="zh-CN" dirty="0"/>
            <a:t> vs </a:t>
          </a:r>
          <a:r>
            <a:rPr lang="zh-CN" dirty="0"/>
            <a:t>高等院校</a:t>
          </a:r>
          <a:endParaRPr lang="en-US" dirty="0"/>
        </a:p>
      </dgm:t>
    </dgm:pt>
    <dgm:pt modelId="{7C397FB2-CFC6-4B5C-BFC6-135AA931DF7A}" type="parTrans" cxnId="{6EAECDF0-CD89-49FB-829F-E3974DFDCA33}">
      <dgm:prSet/>
      <dgm:spPr/>
      <dgm:t>
        <a:bodyPr/>
        <a:lstStyle/>
        <a:p>
          <a:endParaRPr lang="en-US"/>
        </a:p>
      </dgm:t>
    </dgm:pt>
    <dgm:pt modelId="{EFA24662-9F65-46F6-8564-7FA2DFDA6421}" type="sibTrans" cxnId="{6EAECDF0-CD89-49FB-829F-E3974DFDCA33}">
      <dgm:prSet/>
      <dgm:spPr/>
      <dgm:t>
        <a:bodyPr/>
        <a:lstStyle/>
        <a:p>
          <a:endParaRPr lang="en-US"/>
        </a:p>
      </dgm:t>
    </dgm:pt>
    <dgm:pt modelId="{2D2EBE29-E587-4CDE-8D70-AC5A735FF9D6}">
      <dgm:prSet/>
      <dgm:spPr/>
      <dgm:t>
        <a:bodyPr/>
        <a:lstStyle/>
        <a:p>
          <a:r>
            <a:rPr lang="zh-CN" dirty="0"/>
            <a:t>大学生的选择：毕业工作</a:t>
          </a:r>
          <a:r>
            <a:rPr lang="en-US" altLang="zh-CN" dirty="0"/>
            <a:t> vs </a:t>
          </a:r>
          <a:r>
            <a:rPr lang="zh-CN" dirty="0"/>
            <a:t>读硕士</a:t>
          </a:r>
          <a:endParaRPr lang="en-US" dirty="0"/>
        </a:p>
      </dgm:t>
    </dgm:pt>
    <dgm:pt modelId="{DC344B70-9F46-4E1E-8E5C-CCDC0A479EC9}" type="parTrans" cxnId="{94F51A14-5953-4400-A0FA-0FF49E8F1B22}">
      <dgm:prSet/>
      <dgm:spPr/>
      <dgm:t>
        <a:bodyPr/>
        <a:lstStyle/>
        <a:p>
          <a:endParaRPr lang="en-US"/>
        </a:p>
      </dgm:t>
    </dgm:pt>
    <dgm:pt modelId="{0E31D0E0-B06D-4F46-8923-A3F951A701BA}" type="sibTrans" cxnId="{94F51A14-5953-4400-A0FA-0FF49E8F1B22}">
      <dgm:prSet/>
      <dgm:spPr/>
      <dgm:t>
        <a:bodyPr/>
        <a:lstStyle/>
        <a:p>
          <a:endParaRPr lang="en-US"/>
        </a:p>
      </dgm:t>
    </dgm:pt>
    <dgm:pt modelId="{EDBE0B1B-94AA-4AFE-B9FF-00132307F3B4}">
      <dgm:prSet/>
      <dgm:spPr/>
      <dgm:t>
        <a:bodyPr/>
        <a:lstStyle/>
        <a:p>
          <a:r>
            <a:rPr lang="zh-CN" dirty="0"/>
            <a:t>硕士生的选择：毕业工作</a:t>
          </a:r>
          <a:r>
            <a:rPr lang="en-US" altLang="zh-CN" dirty="0"/>
            <a:t> vs </a:t>
          </a:r>
          <a:r>
            <a:rPr lang="zh-CN" dirty="0"/>
            <a:t>读博士</a:t>
          </a:r>
          <a:endParaRPr lang="en-US" dirty="0"/>
        </a:p>
      </dgm:t>
    </dgm:pt>
    <dgm:pt modelId="{1CB081F0-DF9C-4995-A4A4-84F0D0F485C4}" type="parTrans" cxnId="{60B3FC7B-1D82-4EC2-9162-7BF15604D4CD}">
      <dgm:prSet/>
      <dgm:spPr/>
      <dgm:t>
        <a:bodyPr/>
        <a:lstStyle/>
        <a:p>
          <a:endParaRPr lang="en-US"/>
        </a:p>
      </dgm:t>
    </dgm:pt>
    <dgm:pt modelId="{4F588DA6-1949-41F3-A451-E7D2508EB6E9}" type="sibTrans" cxnId="{60B3FC7B-1D82-4EC2-9162-7BF15604D4CD}">
      <dgm:prSet/>
      <dgm:spPr/>
      <dgm:t>
        <a:bodyPr/>
        <a:lstStyle/>
        <a:p>
          <a:endParaRPr lang="en-US"/>
        </a:p>
      </dgm:t>
    </dgm:pt>
    <dgm:pt modelId="{464AC4F6-63D4-4509-9B1E-8425ECA0DA4A}" type="pres">
      <dgm:prSet presAssocID="{257044AE-115F-401A-95A0-0F1D2A6326F4}" presName="linear" presStyleCnt="0">
        <dgm:presLayoutVars>
          <dgm:dir/>
          <dgm:animLvl val="lvl"/>
          <dgm:resizeHandles val="exact"/>
        </dgm:presLayoutVars>
      </dgm:prSet>
      <dgm:spPr/>
    </dgm:pt>
    <dgm:pt modelId="{8E1A0AB0-428C-4C76-8D80-BE778F45E775}" type="pres">
      <dgm:prSet presAssocID="{B1575FC8-0436-414E-AC94-672EB61C16C8}" presName="parentLin" presStyleCnt="0"/>
      <dgm:spPr/>
    </dgm:pt>
    <dgm:pt modelId="{2DE09E19-337F-4710-93E0-D56CEA941298}" type="pres">
      <dgm:prSet presAssocID="{B1575FC8-0436-414E-AC94-672EB61C16C8}" presName="parentLeftMargin" presStyleLbl="node1" presStyleIdx="0" presStyleCnt="2"/>
      <dgm:spPr/>
    </dgm:pt>
    <dgm:pt modelId="{7F3FD4A3-97AF-4C95-B9F3-494E4A30637B}" type="pres">
      <dgm:prSet presAssocID="{B1575FC8-0436-414E-AC94-672EB61C16C8}" presName="parentText" presStyleLbl="node1" presStyleIdx="0" presStyleCnt="2">
        <dgm:presLayoutVars>
          <dgm:chMax val="0"/>
          <dgm:bulletEnabled val="1"/>
        </dgm:presLayoutVars>
      </dgm:prSet>
      <dgm:spPr/>
    </dgm:pt>
    <dgm:pt modelId="{A31F2EAA-3C7F-48DF-83CF-D830B89EF029}" type="pres">
      <dgm:prSet presAssocID="{B1575FC8-0436-414E-AC94-672EB61C16C8}" presName="negativeSpace" presStyleCnt="0"/>
      <dgm:spPr/>
    </dgm:pt>
    <dgm:pt modelId="{59C35248-81CF-471A-8319-3CF5910D5067}" type="pres">
      <dgm:prSet presAssocID="{B1575FC8-0436-414E-AC94-672EB61C16C8}" presName="childText" presStyleLbl="conFgAcc1" presStyleIdx="0" presStyleCnt="2">
        <dgm:presLayoutVars>
          <dgm:bulletEnabled val="1"/>
        </dgm:presLayoutVars>
      </dgm:prSet>
      <dgm:spPr/>
    </dgm:pt>
    <dgm:pt modelId="{38D4406A-111F-442D-B0D9-D4E9A440BB3A}" type="pres">
      <dgm:prSet presAssocID="{403CCE6E-862D-4602-854A-1A4DBEC0106F}" presName="spaceBetweenRectangles" presStyleCnt="0"/>
      <dgm:spPr/>
    </dgm:pt>
    <dgm:pt modelId="{F0DE2A7F-C4E6-437E-9E3A-8EB71890FE5F}" type="pres">
      <dgm:prSet presAssocID="{9CDD732C-9F09-4941-8340-8E57C6DCE094}" presName="parentLin" presStyleCnt="0"/>
      <dgm:spPr/>
    </dgm:pt>
    <dgm:pt modelId="{D38DB688-F155-45B6-84D3-922074A00A88}" type="pres">
      <dgm:prSet presAssocID="{9CDD732C-9F09-4941-8340-8E57C6DCE094}" presName="parentLeftMargin" presStyleLbl="node1" presStyleIdx="0" presStyleCnt="2"/>
      <dgm:spPr/>
    </dgm:pt>
    <dgm:pt modelId="{B85E8151-889D-42DA-A35B-9ED458275781}" type="pres">
      <dgm:prSet presAssocID="{9CDD732C-9F09-4941-8340-8E57C6DCE094}" presName="parentText" presStyleLbl="node1" presStyleIdx="1" presStyleCnt="2">
        <dgm:presLayoutVars>
          <dgm:chMax val="0"/>
          <dgm:bulletEnabled val="1"/>
        </dgm:presLayoutVars>
      </dgm:prSet>
      <dgm:spPr/>
    </dgm:pt>
    <dgm:pt modelId="{A361D04C-8B08-488D-9A97-A5D39DE67800}" type="pres">
      <dgm:prSet presAssocID="{9CDD732C-9F09-4941-8340-8E57C6DCE094}" presName="negativeSpace" presStyleCnt="0"/>
      <dgm:spPr/>
    </dgm:pt>
    <dgm:pt modelId="{5DA514E5-5413-4518-8B02-54FF687930C8}" type="pres">
      <dgm:prSet presAssocID="{9CDD732C-9F09-4941-8340-8E57C6DCE094}" presName="childText" presStyleLbl="conFgAcc1" presStyleIdx="1" presStyleCnt="2">
        <dgm:presLayoutVars>
          <dgm:bulletEnabled val="1"/>
        </dgm:presLayoutVars>
      </dgm:prSet>
      <dgm:spPr/>
    </dgm:pt>
  </dgm:ptLst>
  <dgm:cxnLst>
    <dgm:cxn modelId="{94F51A14-5953-4400-A0FA-0FF49E8F1B22}" srcId="{9CDD732C-9F09-4941-8340-8E57C6DCE094}" destId="{2D2EBE29-E587-4CDE-8D70-AC5A735FF9D6}" srcOrd="2" destOrd="0" parTransId="{DC344B70-9F46-4E1E-8E5C-CCDC0A479EC9}" sibTransId="{0E31D0E0-B06D-4F46-8923-A3F951A701BA}"/>
    <dgm:cxn modelId="{87E7BB1E-F345-460C-8526-79D9C66FCC7A}" type="presOf" srcId="{9CDD732C-9F09-4941-8340-8E57C6DCE094}" destId="{D38DB688-F155-45B6-84D3-922074A00A88}" srcOrd="0" destOrd="0" presId="urn:microsoft.com/office/officeart/2005/8/layout/list1"/>
    <dgm:cxn modelId="{40AD3125-42A3-4238-A781-711CDC1CA6EF}" type="presOf" srcId="{1A946BE4-3333-4860-A562-41E8EC578A99}" destId="{5DA514E5-5413-4518-8B02-54FF687930C8}" srcOrd="0" destOrd="0" presId="urn:microsoft.com/office/officeart/2005/8/layout/list1"/>
    <dgm:cxn modelId="{20089330-8C72-4569-8A7C-ED5BDD99B4D0}" type="presOf" srcId="{43DCE43D-C3DB-4C89-A683-459A3EDA866D}" destId="{59C35248-81CF-471A-8319-3CF5910D5067}" srcOrd="0" destOrd="1" presId="urn:microsoft.com/office/officeart/2005/8/layout/list1"/>
    <dgm:cxn modelId="{F4C32863-E1B1-49AA-8912-3FCA76E4E6D1}" type="presOf" srcId="{24C63D39-BEDA-4F03-8F12-7E3706087862}" destId="{59C35248-81CF-471A-8319-3CF5910D5067}" srcOrd="0" destOrd="0" presId="urn:microsoft.com/office/officeart/2005/8/layout/list1"/>
    <dgm:cxn modelId="{33B5CF4E-66C5-4DD1-AC97-F0A2DCA89174}" type="presOf" srcId="{2D2EBE29-E587-4CDE-8D70-AC5A735FF9D6}" destId="{5DA514E5-5413-4518-8B02-54FF687930C8}" srcOrd="0" destOrd="2" presId="urn:microsoft.com/office/officeart/2005/8/layout/list1"/>
    <dgm:cxn modelId="{A305DE76-1237-4E85-BF31-8BCF3D412D6C}" type="presOf" srcId="{C8C3FBE7-4A4A-46E6-852B-B9DED36DEADC}" destId="{59C35248-81CF-471A-8319-3CF5910D5067}" srcOrd="0" destOrd="2" presId="urn:microsoft.com/office/officeart/2005/8/layout/list1"/>
    <dgm:cxn modelId="{9BDAB777-D624-4FF1-B41F-0AEBF5655CC7}" srcId="{257044AE-115F-401A-95A0-0F1D2A6326F4}" destId="{9CDD732C-9F09-4941-8340-8E57C6DCE094}" srcOrd="1" destOrd="0" parTransId="{BC9AC50F-EEB1-464F-917F-F4AD73C339C3}" sibTransId="{B931D3FC-15F0-4978-99AF-D60BEA1AC13E}"/>
    <dgm:cxn modelId="{60B3FC7B-1D82-4EC2-9162-7BF15604D4CD}" srcId="{9CDD732C-9F09-4941-8340-8E57C6DCE094}" destId="{EDBE0B1B-94AA-4AFE-B9FF-00132307F3B4}" srcOrd="3" destOrd="0" parTransId="{1CB081F0-DF9C-4995-A4A4-84F0D0F485C4}" sibTransId="{4F588DA6-1949-41F3-A451-E7D2508EB6E9}"/>
    <dgm:cxn modelId="{DCCCED86-3630-49A1-B9E7-313DFFE511C7}" type="presOf" srcId="{9CDD732C-9F09-4941-8340-8E57C6DCE094}" destId="{B85E8151-889D-42DA-A35B-9ED458275781}" srcOrd="1" destOrd="0" presId="urn:microsoft.com/office/officeart/2005/8/layout/list1"/>
    <dgm:cxn modelId="{B4D0EB8B-9433-4372-B520-6052178BFE19}" srcId="{9CDD732C-9F09-4941-8340-8E57C6DCE094}" destId="{1A946BE4-3333-4860-A562-41E8EC578A99}" srcOrd="0" destOrd="0" parTransId="{27C08092-94FD-428A-8220-B97325DD3156}" sibTransId="{3A45920E-AFA4-4569-BFFC-66524C8FFAEF}"/>
    <dgm:cxn modelId="{D2B19D8C-750D-44E0-B8B7-080EE9B4B55A}" type="presOf" srcId="{41AC80D1-7288-4E4D-94CA-5E47F48C45C9}" destId="{5DA514E5-5413-4518-8B02-54FF687930C8}" srcOrd="0" destOrd="1" presId="urn:microsoft.com/office/officeart/2005/8/layout/list1"/>
    <dgm:cxn modelId="{462AADA7-2426-4234-8AE4-55B0CFD0C3D9}" srcId="{B1575FC8-0436-414E-AC94-672EB61C16C8}" destId="{C8C3FBE7-4A4A-46E6-852B-B9DED36DEADC}" srcOrd="2" destOrd="0" parTransId="{28AAF936-C420-4189-B267-BEC6238A2D9D}" sibTransId="{13EC39DF-E041-4137-AE03-96ED65F45E9C}"/>
    <dgm:cxn modelId="{265A95BC-93AC-4725-B33E-62162AA0C2DA}" type="presOf" srcId="{B1575FC8-0436-414E-AC94-672EB61C16C8}" destId="{2DE09E19-337F-4710-93E0-D56CEA941298}" srcOrd="0" destOrd="0" presId="urn:microsoft.com/office/officeart/2005/8/layout/list1"/>
    <dgm:cxn modelId="{46CF55C3-389C-4089-B24F-173F379760D9}" type="presOf" srcId="{257044AE-115F-401A-95A0-0F1D2A6326F4}" destId="{464AC4F6-63D4-4509-9B1E-8425ECA0DA4A}" srcOrd="0" destOrd="0" presId="urn:microsoft.com/office/officeart/2005/8/layout/list1"/>
    <dgm:cxn modelId="{254C2EC4-2D8C-4A4B-BC03-C717C3A58F37}" type="presOf" srcId="{B1575FC8-0436-414E-AC94-672EB61C16C8}" destId="{7F3FD4A3-97AF-4C95-B9F3-494E4A30637B}" srcOrd="1" destOrd="0" presId="urn:microsoft.com/office/officeart/2005/8/layout/list1"/>
    <dgm:cxn modelId="{FE93D2C8-8706-4838-8C05-252778495717}" type="presOf" srcId="{D2FD5D68-EE57-47FB-ADB5-091E6BB797BF}" destId="{59C35248-81CF-471A-8319-3CF5910D5067}" srcOrd="0" destOrd="3" presId="urn:microsoft.com/office/officeart/2005/8/layout/list1"/>
    <dgm:cxn modelId="{15FEDDC8-C847-4B92-8C46-80D2C07D7132}" type="presOf" srcId="{EDBE0B1B-94AA-4AFE-B9FF-00132307F3B4}" destId="{5DA514E5-5413-4518-8B02-54FF687930C8}" srcOrd="0" destOrd="3" presId="urn:microsoft.com/office/officeart/2005/8/layout/list1"/>
    <dgm:cxn modelId="{6BA05CCE-8DAE-43B7-8348-A10A7F4D57C3}" srcId="{B1575FC8-0436-414E-AC94-672EB61C16C8}" destId="{43DCE43D-C3DB-4C89-A683-459A3EDA866D}" srcOrd="1" destOrd="0" parTransId="{C93B8BC1-7592-41CD-8E8D-DEE08FCE4B1D}" sibTransId="{D4D000B5-F033-4DDC-8C01-9D33ADEF4BF3}"/>
    <dgm:cxn modelId="{61793ED8-8454-481C-844B-1A98324ACA16}" srcId="{B1575FC8-0436-414E-AC94-672EB61C16C8}" destId="{24C63D39-BEDA-4F03-8F12-7E3706087862}" srcOrd="0" destOrd="0" parTransId="{300D87A0-72B5-4484-B6FF-87E0DB88CC4A}" sibTransId="{51327551-DB1A-46AF-A0CB-1026F71BF331}"/>
    <dgm:cxn modelId="{B9DF8BEE-5A3E-43D9-9F65-24FD5320DDE9}" srcId="{257044AE-115F-401A-95A0-0F1D2A6326F4}" destId="{B1575FC8-0436-414E-AC94-672EB61C16C8}" srcOrd="0" destOrd="0" parTransId="{4E8CB34D-2FAF-41A9-820F-A3A0F3058BEF}" sibTransId="{403CCE6E-862D-4602-854A-1A4DBEC0106F}"/>
    <dgm:cxn modelId="{FD3230F0-3302-4167-BC60-BFC457DC0E56}" srcId="{B1575FC8-0436-414E-AC94-672EB61C16C8}" destId="{D2FD5D68-EE57-47FB-ADB5-091E6BB797BF}" srcOrd="3" destOrd="0" parTransId="{898C5AD4-26C9-4969-8834-AF7D25CCDE6D}" sibTransId="{8505A3DC-F802-4428-9E18-3FA9757E9022}"/>
    <dgm:cxn modelId="{6EAECDF0-CD89-49FB-829F-E3974DFDCA33}" srcId="{9CDD732C-9F09-4941-8340-8E57C6DCE094}" destId="{41AC80D1-7288-4E4D-94CA-5E47F48C45C9}" srcOrd="1" destOrd="0" parTransId="{7C397FB2-CFC6-4B5C-BFC6-135AA931DF7A}" sibTransId="{EFA24662-9F65-46F6-8564-7FA2DFDA6421}"/>
    <dgm:cxn modelId="{3B5E3D34-E1B4-4DEA-9C21-5D782A560EA0}" type="presParOf" srcId="{464AC4F6-63D4-4509-9B1E-8425ECA0DA4A}" destId="{8E1A0AB0-428C-4C76-8D80-BE778F45E775}" srcOrd="0" destOrd="0" presId="urn:microsoft.com/office/officeart/2005/8/layout/list1"/>
    <dgm:cxn modelId="{53EF72B6-D5C4-4845-A81A-1BE310D7B88D}" type="presParOf" srcId="{8E1A0AB0-428C-4C76-8D80-BE778F45E775}" destId="{2DE09E19-337F-4710-93E0-D56CEA941298}" srcOrd="0" destOrd="0" presId="urn:microsoft.com/office/officeart/2005/8/layout/list1"/>
    <dgm:cxn modelId="{9A207668-6BA2-46F0-81FB-4000A13FA188}" type="presParOf" srcId="{8E1A0AB0-428C-4C76-8D80-BE778F45E775}" destId="{7F3FD4A3-97AF-4C95-B9F3-494E4A30637B}" srcOrd="1" destOrd="0" presId="urn:microsoft.com/office/officeart/2005/8/layout/list1"/>
    <dgm:cxn modelId="{F12C0A8D-6333-4E0C-908E-64842B702890}" type="presParOf" srcId="{464AC4F6-63D4-4509-9B1E-8425ECA0DA4A}" destId="{A31F2EAA-3C7F-48DF-83CF-D830B89EF029}" srcOrd="1" destOrd="0" presId="urn:microsoft.com/office/officeart/2005/8/layout/list1"/>
    <dgm:cxn modelId="{9A4220CA-3D5C-4FD3-9F19-0E31D657B5F8}" type="presParOf" srcId="{464AC4F6-63D4-4509-9B1E-8425ECA0DA4A}" destId="{59C35248-81CF-471A-8319-3CF5910D5067}" srcOrd="2" destOrd="0" presId="urn:microsoft.com/office/officeart/2005/8/layout/list1"/>
    <dgm:cxn modelId="{FF2BC2A6-0CBF-4D75-9A9A-220338AB6A7D}" type="presParOf" srcId="{464AC4F6-63D4-4509-9B1E-8425ECA0DA4A}" destId="{38D4406A-111F-442D-B0D9-D4E9A440BB3A}" srcOrd="3" destOrd="0" presId="urn:microsoft.com/office/officeart/2005/8/layout/list1"/>
    <dgm:cxn modelId="{9F5F860A-2478-4856-8C16-83DBDF338629}" type="presParOf" srcId="{464AC4F6-63D4-4509-9B1E-8425ECA0DA4A}" destId="{F0DE2A7F-C4E6-437E-9E3A-8EB71890FE5F}" srcOrd="4" destOrd="0" presId="urn:microsoft.com/office/officeart/2005/8/layout/list1"/>
    <dgm:cxn modelId="{43F8EDD6-B6C8-4622-AEE3-62A0B2B23BFA}" type="presParOf" srcId="{F0DE2A7F-C4E6-437E-9E3A-8EB71890FE5F}" destId="{D38DB688-F155-45B6-84D3-922074A00A88}" srcOrd="0" destOrd="0" presId="urn:microsoft.com/office/officeart/2005/8/layout/list1"/>
    <dgm:cxn modelId="{2C1C05D2-5BA7-48CE-AA70-F3958C92215A}" type="presParOf" srcId="{F0DE2A7F-C4E6-437E-9E3A-8EB71890FE5F}" destId="{B85E8151-889D-42DA-A35B-9ED458275781}" srcOrd="1" destOrd="0" presId="urn:microsoft.com/office/officeart/2005/8/layout/list1"/>
    <dgm:cxn modelId="{5C7D6A1F-4FF8-4FDD-9879-0B10DF3DF2BA}" type="presParOf" srcId="{464AC4F6-63D4-4509-9B1E-8425ECA0DA4A}" destId="{A361D04C-8B08-488D-9A97-A5D39DE67800}" srcOrd="5" destOrd="0" presId="urn:microsoft.com/office/officeart/2005/8/layout/list1"/>
    <dgm:cxn modelId="{6379864D-D6F6-41E8-82C6-33CC98BFF638}" type="presParOf" srcId="{464AC4F6-63D4-4509-9B1E-8425ECA0DA4A}" destId="{5DA514E5-5413-4518-8B02-54FF687930C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32FA1A8-C429-44C4-8BAE-3F95BDC7C549}" type="doc">
      <dgm:prSet loTypeId="urn:microsoft.com/office/officeart/2005/8/layout/hList1" loCatId="list" qsTypeId="urn:microsoft.com/office/officeart/2005/8/quickstyle/simple5" qsCatId="simple" csTypeId="urn:microsoft.com/office/officeart/2005/8/colors/accent1_2" csCatId="accent1" phldr="1"/>
      <dgm:spPr/>
      <dgm:t>
        <a:bodyPr/>
        <a:lstStyle/>
        <a:p>
          <a:endParaRPr lang="en-US"/>
        </a:p>
      </dgm:t>
    </dgm:pt>
    <dgm:pt modelId="{F7F68C86-ABE2-432B-9227-560859CD051A}">
      <dgm:prSet/>
      <dgm:spPr/>
      <dgm:t>
        <a:bodyPr/>
        <a:lstStyle/>
        <a:p>
          <a:r>
            <a:rPr lang="zh-CN" altLang="en-US" dirty="0"/>
            <a:t>感知</a:t>
          </a:r>
          <a:endParaRPr lang="en-US" dirty="0"/>
        </a:p>
      </dgm:t>
    </dgm:pt>
    <dgm:pt modelId="{A5EF0F19-C8F2-4DDD-BEA6-A0C7DC13E38B}" type="parTrans" cxnId="{B100FC4C-C01F-47EF-8B8F-0FA5B592764C}">
      <dgm:prSet/>
      <dgm:spPr/>
      <dgm:t>
        <a:bodyPr/>
        <a:lstStyle/>
        <a:p>
          <a:endParaRPr lang="en-US"/>
        </a:p>
      </dgm:t>
    </dgm:pt>
    <dgm:pt modelId="{1D2C5D3B-E3BC-4DCA-9572-1D4FF5E1FEC3}" type="sibTrans" cxnId="{B100FC4C-C01F-47EF-8B8F-0FA5B592764C}">
      <dgm:prSet/>
      <dgm:spPr/>
      <dgm:t>
        <a:bodyPr/>
        <a:lstStyle/>
        <a:p>
          <a:endParaRPr lang="en-US"/>
        </a:p>
      </dgm:t>
    </dgm:pt>
    <dgm:pt modelId="{C92B9DF7-01BB-43D3-9C2E-1689CA96C2D3}">
      <dgm:prSet/>
      <dgm:spPr/>
      <dgm:t>
        <a:bodyPr/>
        <a:lstStyle/>
        <a:p>
          <a:r>
            <a:rPr lang="zh-CN"/>
            <a:t>可以在某种程度上感知环境的状态</a:t>
          </a:r>
          <a:endParaRPr lang="en-US"/>
        </a:p>
      </dgm:t>
    </dgm:pt>
    <dgm:pt modelId="{0C9CFEC7-7B4D-47B6-B154-2A8EBA4D7FBA}" type="parTrans" cxnId="{D8970A67-2E66-428B-91CD-B32F7B5E408C}">
      <dgm:prSet/>
      <dgm:spPr/>
      <dgm:t>
        <a:bodyPr/>
        <a:lstStyle/>
        <a:p>
          <a:endParaRPr lang="en-US"/>
        </a:p>
      </dgm:t>
    </dgm:pt>
    <dgm:pt modelId="{19961BD7-8C6D-4F80-AA23-715B2B6039F6}" type="sibTrans" cxnId="{D8970A67-2E66-428B-91CD-B32F7B5E408C}">
      <dgm:prSet/>
      <dgm:spPr/>
      <dgm:t>
        <a:bodyPr/>
        <a:lstStyle/>
        <a:p>
          <a:endParaRPr lang="en-US"/>
        </a:p>
      </dgm:t>
    </dgm:pt>
    <dgm:pt modelId="{9F6CE377-012C-464F-8A36-853F9DC355CE}">
      <dgm:prSet/>
      <dgm:spPr/>
      <dgm:t>
        <a:bodyPr/>
        <a:lstStyle/>
        <a:p>
          <a:r>
            <a:rPr lang="zh-CN" altLang="en-US" dirty="0"/>
            <a:t>动作</a:t>
          </a:r>
          <a:endParaRPr lang="en-US" dirty="0"/>
        </a:p>
      </dgm:t>
    </dgm:pt>
    <dgm:pt modelId="{E40ADB7D-E5FD-4077-A9E3-98B29C409003}" type="parTrans" cxnId="{E928E29B-3122-45AD-9991-A6512756FDFF}">
      <dgm:prSet/>
      <dgm:spPr/>
      <dgm:t>
        <a:bodyPr/>
        <a:lstStyle/>
        <a:p>
          <a:endParaRPr lang="en-US"/>
        </a:p>
      </dgm:t>
    </dgm:pt>
    <dgm:pt modelId="{62422907-478A-4825-9564-6AF89F25E114}" type="sibTrans" cxnId="{E928E29B-3122-45AD-9991-A6512756FDFF}">
      <dgm:prSet/>
      <dgm:spPr/>
      <dgm:t>
        <a:bodyPr/>
        <a:lstStyle/>
        <a:p>
          <a:endParaRPr lang="en-US"/>
        </a:p>
      </dgm:t>
    </dgm:pt>
    <dgm:pt modelId="{A110BECB-03A3-4CB2-9C00-CAB41FB164A2}">
      <dgm:prSet/>
      <dgm:spPr/>
      <dgm:t>
        <a:bodyPr/>
        <a:lstStyle/>
        <a:p>
          <a:r>
            <a:rPr lang="zh-CN"/>
            <a:t>然后采取动作并影响环境状态</a:t>
          </a:r>
          <a:endParaRPr lang="en-US"/>
        </a:p>
      </dgm:t>
    </dgm:pt>
    <dgm:pt modelId="{95F0893A-C540-4A5D-A157-2D8D92F625BF}" type="parTrans" cxnId="{286AC05D-5F12-4C80-BC0D-AF58CAC016B8}">
      <dgm:prSet/>
      <dgm:spPr/>
      <dgm:t>
        <a:bodyPr/>
        <a:lstStyle/>
        <a:p>
          <a:endParaRPr lang="en-US"/>
        </a:p>
      </dgm:t>
    </dgm:pt>
    <dgm:pt modelId="{19C7CD05-046E-4DDD-8563-2FE17D1EC95D}" type="sibTrans" cxnId="{286AC05D-5F12-4C80-BC0D-AF58CAC016B8}">
      <dgm:prSet/>
      <dgm:spPr/>
      <dgm:t>
        <a:bodyPr/>
        <a:lstStyle/>
        <a:p>
          <a:endParaRPr lang="en-US"/>
        </a:p>
      </dgm:t>
    </dgm:pt>
    <dgm:pt modelId="{296FC756-6119-43A3-B744-3B98EEAF09C3}">
      <dgm:prSet/>
      <dgm:spPr/>
      <dgm:t>
        <a:bodyPr/>
        <a:lstStyle/>
        <a:p>
          <a:r>
            <a:rPr lang="zh-CN" altLang="en-US" dirty="0"/>
            <a:t>目标</a:t>
          </a:r>
          <a:endParaRPr lang="en-US" dirty="0"/>
        </a:p>
      </dgm:t>
    </dgm:pt>
    <dgm:pt modelId="{7E00ED9E-0127-4E69-9201-23CB79811918}" type="parTrans" cxnId="{8E39403E-AE30-4B7B-9ECD-CDE0001D34FF}">
      <dgm:prSet/>
      <dgm:spPr/>
      <dgm:t>
        <a:bodyPr/>
        <a:lstStyle/>
        <a:p>
          <a:endParaRPr lang="en-US"/>
        </a:p>
      </dgm:t>
    </dgm:pt>
    <dgm:pt modelId="{59C1D0A6-6046-4398-A7FC-AA89A8EE9490}" type="sibTrans" cxnId="{8E39403E-AE30-4B7B-9ECD-CDE0001D34FF}">
      <dgm:prSet/>
      <dgm:spPr/>
      <dgm:t>
        <a:bodyPr/>
        <a:lstStyle/>
        <a:p>
          <a:endParaRPr lang="en-US"/>
        </a:p>
      </dgm:t>
    </dgm:pt>
    <dgm:pt modelId="{6CB9F722-DDD6-4AA0-8436-4F8288461BF9}">
      <dgm:prSet/>
      <dgm:spPr/>
      <dgm:t>
        <a:bodyPr/>
        <a:lstStyle/>
        <a:p>
          <a:r>
            <a:rPr lang="zh-CN"/>
            <a:t>拥有和环境状态相关的明确目标</a:t>
          </a:r>
          <a:endParaRPr lang="en-US"/>
        </a:p>
      </dgm:t>
    </dgm:pt>
    <dgm:pt modelId="{05ED5100-AFCA-43F0-B1D8-38B85BA0B2D0}" type="parTrans" cxnId="{420AF106-5791-4B29-A1CD-6109238F8E2E}">
      <dgm:prSet/>
      <dgm:spPr/>
      <dgm:t>
        <a:bodyPr/>
        <a:lstStyle/>
        <a:p>
          <a:endParaRPr lang="en-US"/>
        </a:p>
      </dgm:t>
    </dgm:pt>
    <dgm:pt modelId="{D56565F0-7E7A-413E-A95D-4B0D0B13FE4D}" type="sibTrans" cxnId="{420AF106-5791-4B29-A1CD-6109238F8E2E}">
      <dgm:prSet/>
      <dgm:spPr/>
      <dgm:t>
        <a:bodyPr/>
        <a:lstStyle/>
        <a:p>
          <a:endParaRPr lang="en-US"/>
        </a:p>
      </dgm:t>
    </dgm:pt>
    <dgm:pt modelId="{9A3F1DA2-8632-4001-B671-8A6E5DDDE1C8}" type="pres">
      <dgm:prSet presAssocID="{832FA1A8-C429-44C4-8BAE-3F95BDC7C549}" presName="Name0" presStyleCnt="0">
        <dgm:presLayoutVars>
          <dgm:dir/>
          <dgm:animLvl val="lvl"/>
          <dgm:resizeHandles val="exact"/>
        </dgm:presLayoutVars>
      </dgm:prSet>
      <dgm:spPr/>
    </dgm:pt>
    <dgm:pt modelId="{B7501F80-D43B-4762-AFDE-F990BA159415}" type="pres">
      <dgm:prSet presAssocID="{F7F68C86-ABE2-432B-9227-560859CD051A}" presName="composite" presStyleCnt="0"/>
      <dgm:spPr/>
    </dgm:pt>
    <dgm:pt modelId="{E53F0B05-CC2A-4F87-B45C-4122E1D59109}" type="pres">
      <dgm:prSet presAssocID="{F7F68C86-ABE2-432B-9227-560859CD051A}" presName="parTx" presStyleLbl="alignNode1" presStyleIdx="0" presStyleCnt="3">
        <dgm:presLayoutVars>
          <dgm:chMax val="0"/>
          <dgm:chPref val="0"/>
          <dgm:bulletEnabled val="1"/>
        </dgm:presLayoutVars>
      </dgm:prSet>
      <dgm:spPr/>
    </dgm:pt>
    <dgm:pt modelId="{16C91FF5-AF47-42B8-AD49-BE177DE4A99E}" type="pres">
      <dgm:prSet presAssocID="{F7F68C86-ABE2-432B-9227-560859CD051A}" presName="desTx" presStyleLbl="alignAccFollowNode1" presStyleIdx="0" presStyleCnt="3">
        <dgm:presLayoutVars>
          <dgm:bulletEnabled val="1"/>
        </dgm:presLayoutVars>
      </dgm:prSet>
      <dgm:spPr/>
    </dgm:pt>
    <dgm:pt modelId="{851F9BAE-2AC6-4BE2-AED7-4601B677350F}" type="pres">
      <dgm:prSet presAssocID="{1D2C5D3B-E3BC-4DCA-9572-1D4FF5E1FEC3}" presName="space" presStyleCnt="0"/>
      <dgm:spPr/>
    </dgm:pt>
    <dgm:pt modelId="{2551B8E4-AC59-4159-85D1-4B53B8BCD0A2}" type="pres">
      <dgm:prSet presAssocID="{9F6CE377-012C-464F-8A36-853F9DC355CE}" presName="composite" presStyleCnt="0"/>
      <dgm:spPr/>
    </dgm:pt>
    <dgm:pt modelId="{FE5BC028-D44E-4D41-AB46-9D17898BEED9}" type="pres">
      <dgm:prSet presAssocID="{9F6CE377-012C-464F-8A36-853F9DC355CE}" presName="parTx" presStyleLbl="alignNode1" presStyleIdx="1" presStyleCnt="3">
        <dgm:presLayoutVars>
          <dgm:chMax val="0"/>
          <dgm:chPref val="0"/>
          <dgm:bulletEnabled val="1"/>
        </dgm:presLayoutVars>
      </dgm:prSet>
      <dgm:spPr/>
    </dgm:pt>
    <dgm:pt modelId="{2B7B54D2-B69B-4FE6-89CA-5362A6E57B82}" type="pres">
      <dgm:prSet presAssocID="{9F6CE377-012C-464F-8A36-853F9DC355CE}" presName="desTx" presStyleLbl="alignAccFollowNode1" presStyleIdx="1" presStyleCnt="3">
        <dgm:presLayoutVars>
          <dgm:bulletEnabled val="1"/>
        </dgm:presLayoutVars>
      </dgm:prSet>
      <dgm:spPr/>
    </dgm:pt>
    <dgm:pt modelId="{8CDB18CA-CD6C-44FE-AADA-F581A27C24D9}" type="pres">
      <dgm:prSet presAssocID="{62422907-478A-4825-9564-6AF89F25E114}" presName="space" presStyleCnt="0"/>
      <dgm:spPr/>
    </dgm:pt>
    <dgm:pt modelId="{138E9AA5-1AF9-442F-83A0-A80C9397C4D6}" type="pres">
      <dgm:prSet presAssocID="{296FC756-6119-43A3-B744-3B98EEAF09C3}" presName="composite" presStyleCnt="0"/>
      <dgm:spPr/>
    </dgm:pt>
    <dgm:pt modelId="{32CDDDD7-6505-4C1F-96ED-4E13D1299756}" type="pres">
      <dgm:prSet presAssocID="{296FC756-6119-43A3-B744-3B98EEAF09C3}" presName="parTx" presStyleLbl="alignNode1" presStyleIdx="2" presStyleCnt="3">
        <dgm:presLayoutVars>
          <dgm:chMax val="0"/>
          <dgm:chPref val="0"/>
          <dgm:bulletEnabled val="1"/>
        </dgm:presLayoutVars>
      </dgm:prSet>
      <dgm:spPr/>
    </dgm:pt>
    <dgm:pt modelId="{F6EDD3D7-9173-4666-B9E4-0A3F4E0C77A8}" type="pres">
      <dgm:prSet presAssocID="{296FC756-6119-43A3-B744-3B98EEAF09C3}" presName="desTx" presStyleLbl="alignAccFollowNode1" presStyleIdx="2" presStyleCnt="3">
        <dgm:presLayoutVars>
          <dgm:bulletEnabled val="1"/>
        </dgm:presLayoutVars>
      </dgm:prSet>
      <dgm:spPr/>
    </dgm:pt>
  </dgm:ptLst>
  <dgm:cxnLst>
    <dgm:cxn modelId="{420AF106-5791-4B29-A1CD-6109238F8E2E}" srcId="{296FC756-6119-43A3-B744-3B98EEAF09C3}" destId="{6CB9F722-DDD6-4AA0-8436-4F8288461BF9}" srcOrd="0" destOrd="0" parTransId="{05ED5100-AFCA-43F0-B1D8-38B85BA0B2D0}" sibTransId="{D56565F0-7E7A-413E-A95D-4B0D0B13FE4D}"/>
    <dgm:cxn modelId="{657F7C25-D826-46BB-A43C-C8649CAFC026}" type="presOf" srcId="{A110BECB-03A3-4CB2-9C00-CAB41FB164A2}" destId="{2B7B54D2-B69B-4FE6-89CA-5362A6E57B82}" srcOrd="0" destOrd="0" presId="urn:microsoft.com/office/officeart/2005/8/layout/hList1"/>
    <dgm:cxn modelId="{8E39403E-AE30-4B7B-9ECD-CDE0001D34FF}" srcId="{832FA1A8-C429-44C4-8BAE-3F95BDC7C549}" destId="{296FC756-6119-43A3-B744-3B98EEAF09C3}" srcOrd="2" destOrd="0" parTransId="{7E00ED9E-0127-4E69-9201-23CB79811918}" sibTransId="{59C1D0A6-6046-4398-A7FC-AA89A8EE9490}"/>
    <dgm:cxn modelId="{286AC05D-5F12-4C80-BC0D-AF58CAC016B8}" srcId="{9F6CE377-012C-464F-8A36-853F9DC355CE}" destId="{A110BECB-03A3-4CB2-9C00-CAB41FB164A2}" srcOrd="0" destOrd="0" parTransId="{95F0893A-C540-4A5D-A157-2D8D92F625BF}" sibTransId="{19C7CD05-046E-4DDD-8563-2FE17D1EC95D}"/>
    <dgm:cxn modelId="{F22BEA61-1ABC-4E86-9708-35B842601718}" type="presOf" srcId="{C92B9DF7-01BB-43D3-9C2E-1689CA96C2D3}" destId="{16C91FF5-AF47-42B8-AD49-BE177DE4A99E}" srcOrd="0" destOrd="0" presId="urn:microsoft.com/office/officeart/2005/8/layout/hList1"/>
    <dgm:cxn modelId="{D8970A67-2E66-428B-91CD-B32F7B5E408C}" srcId="{F7F68C86-ABE2-432B-9227-560859CD051A}" destId="{C92B9DF7-01BB-43D3-9C2E-1689CA96C2D3}" srcOrd="0" destOrd="0" parTransId="{0C9CFEC7-7B4D-47B6-B154-2A8EBA4D7FBA}" sibTransId="{19961BD7-8C6D-4F80-AA23-715B2B6039F6}"/>
    <dgm:cxn modelId="{90E72747-5672-4149-B9AB-36033BE4DA55}" type="presOf" srcId="{6CB9F722-DDD6-4AA0-8436-4F8288461BF9}" destId="{F6EDD3D7-9173-4666-B9E4-0A3F4E0C77A8}" srcOrd="0" destOrd="0" presId="urn:microsoft.com/office/officeart/2005/8/layout/hList1"/>
    <dgm:cxn modelId="{63B53C4B-A14A-4685-9CB4-8FA1B5FA0411}" type="presOf" srcId="{832FA1A8-C429-44C4-8BAE-3F95BDC7C549}" destId="{9A3F1DA2-8632-4001-B671-8A6E5DDDE1C8}" srcOrd="0" destOrd="0" presId="urn:microsoft.com/office/officeart/2005/8/layout/hList1"/>
    <dgm:cxn modelId="{B100FC4C-C01F-47EF-8B8F-0FA5B592764C}" srcId="{832FA1A8-C429-44C4-8BAE-3F95BDC7C549}" destId="{F7F68C86-ABE2-432B-9227-560859CD051A}" srcOrd="0" destOrd="0" parTransId="{A5EF0F19-C8F2-4DDD-BEA6-A0C7DC13E38B}" sibTransId="{1D2C5D3B-E3BC-4DCA-9572-1D4FF5E1FEC3}"/>
    <dgm:cxn modelId="{E928E29B-3122-45AD-9991-A6512756FDFF}" srcId="{832FA1A8-C429-44C4-8BAE-3F95BDC7C549}" destId="{9F6CE377-012C-464F-8A36-853F9DC355CE}" srcOrd="1" destOrd="0" parTransId="{E40ADB7D-E5FD-4077-A9E3-98B29C409003}" sibTransId="{62422907-478A-4825-9564-6AF89F25E114}"/>
    <dgm:cxn modelId="{FC4EBEAE-675E-4440-84F2-CC3EB60FD05D}" type="presOf" srcId="{9F6CE377-012C-464F-8A36-853F9DC355CE}" destId="{FE5BC028-D44E-4D41-AB46-9D17898BEED9}" srcOrd="0" destOrd="0" presId="urn:microsoft.com/office/officeart/2005/8/layout/hList1"/>
    <dgm:cxn modelId="{F4CA8DC2-2445-4876-B638-7D8720DC29D2}" type="presOf" srcId="{F7F68C86-ABE2-432B-9227-560859CD051A}" destId="{E53F0B05-CC2A-4F87-B45C-4122E1D59109}" srcOrd="0" destOrd="0" presId="urn:microsoft.com/office/officeart/2005/8/layout/hList1"/>
    <dgm:cxn modelId="{FD9199C8-9679-49F1-8F4F-D6B16124DBB1}" type="presOf" srcId="{296FC756-6119-43A3-B744-3B98EEAF09C3}" destId="{32CDDDD7-6505-4C1F-96ED-4E13D1299756}" srcOrd="0" destOrd="0" presId="urn:microsoft.com/office/officeart/2005/8/layout/hList1"/>
    <dgm:cxn modelId="{97C978D0-FD55-43B8-8082-77FCA99A7A44}" type="presParOf" srcId="{9A3F1DA2-8632-4001-B671-8A6E5DDDE1C8}" destId="{B7501F80-D43B-4762-AFDE-F990BA159415}" srcOrd="0" destOrd="0" presId="urn:microsoft.com/office/officeart/2005/8/layout/hList1"/>
    <dgm:cxn modelId="{A9BE4A0E-8DC8-4702-8EBE-98130E21A0EB}" type="presParOf" srcId="{B7501F80-D43B-4762-AFDE-F990BA159415}" destId="{E53F0B05-CC2A-4F87-B45C-4122E1D59109}" srcOrd="0" destOrd="0" presId="urn:microsoft.com/office/officeart/2005/8/layout/hList1"/>
    <dgm:cxn modelId="{94BFB1FA-6668-4947-AD6E-AD06971F0279}" type="presParOf" srcId="{B7501F80-D43B-4762-AFDE-F990BA159415}" destId="{16C91FF5-AF47-42B8-AD49-BE177DE4A99E}" srcOrd="1" destOrd="0" presId="urn:microsoft.com/office/officeart/2005/8/layout/hList1"/>
    <dgm:cxn modelId="{49AF9130-8C6E-429D-87A4-A5B596A457B1}" type="presParOf" srcId="{9A3F1DA2-8632-4001-B671-8A6E5DDDE1C8}" destId="{851F9BAE-2AC6-4BE2-AED7-4601B677350F}" srcOrd="1" destOrd="0" presId="urn:microsoft.com/office/officeart/2005/8/layout/hList1"/>
    <dgm:cxn modelId="{2CE37A95-98E2-459D-B658-4E358B66BBAE}" type="presParOf" srcId="{9A3F1DA2-8632-4001-B671-8A6E5DDDE1C8}" destId="{2551B8E4-AC59-4159-85D1-4B53B8BCD0A2}" srcOrd="2" destOrd="0" presId="urn:microsoft.com/office/officeart/2005/8/layout/hList1"/>
    <dgm:cxn modelId="{8B82D0CF-D285-43BB-A4D8-6DC89566EA8A}" type="presParOf" srcId="{2551B8E4-AC59-4159-85D1-4B53B8BCD0A2}" destId="{FE5BC028-D44E-4D41-AB46-9D17898BEED9}" srcOrd="0" destOrd="0" presId="urn:microsoft.com/office/officeart/2005/8/layout/hList1"/>
    <dgm:cxn modelId="{F1A5DB9C-A72F-4CCD-8E87-B611B82AF362}" type="presParOf" srcId="{2551B8E4-AC59-4159-85D1-4B53B8BCD0A2}" destId="{2B7B54D2-B69B-4FE6-89CA-5362A6E57B82}" srcOrd="1" destOrd="0" presId="urn:microsoft.com/office/officeart/2005/8/layout/hList1"/>
    <dgm:cxn modelId="{326B0E69-134C-43C0-AFEA-6ADB41BB54E7}" type="presParOf" srcId="{9A3F1DA2-8632-4001-B671-8A6E5DDDE1C8}" destId="{8CDB18CA-CD6C-44FE-AADA-F581A27C24D9}" srcOrd="3" destOrd="0" presId="urn:microsoft.com/office/officeart/2005/8/layout/hList1"/>
    <dgm:cxn modelId="{772B98F5-C708-4DBD-8BEE-EFB73C8BCB00}" type="presParOf" srcId="{9A3F1DA2-8632-4001-B671-8A6E5DDDE1C8}" destId="{138E9AA5-1AF9-442F-83A0-A80C9397C4D6}" srcOrd="4" destOrd="0" presId="urn:microsoft.com/office/officeart/2005/8/layout/hList1"/>
    <dgm:cxn modelId="{DF8C930E-C3ED-46CA-807C-64DB2118AB45}" type="presParOf" srcId="{138E9AA5-1AF9-442F-83A0-A80C9397C4D6}" destId="{32CDDDD7-6505-4C1F-96ED-4E13D1299756}" srcOrd="0" destOrd="0" presId="urn:microsoft.com/office/officeart/2005/8/layout/hList1"/>
    <dgm:cxn modelId="{DB52FA47-1EC4-4898-8764-1771BC998E93}" type="presParOf" srcId="{138E9AA5-1AF9-442F-83A0-A80C9397C4D6}" destId="{F6EDD3D7-9173-4666-B9E4-0A3F4E0C77A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FED41D0-B5F8-4538-A786-5AD6CB709353}"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E66C3079-936E-4439-862A-7DBF01EC52F8}">
      <dgm:prSet custT="1"/>
      <dgm:spPr/>
      <dgm:t>
        <a:bodyPr/>
        <a:lstStyle/>
        <a:p>
          <a:r>
            <a:rPr lang="zh-CN" sz="1600"/>
            <a:t>动作策略</a:t>
          </a:r>
          <a:endParaRPr lang="en-US" sz="1600"/>
        </a:p>
      </dgm:t>
    </dgm:pt>
    <dgm:pt modelId="{87000DA2-072D-477B-A5B1-901276FAD5E9}" type="parTrans" cxnId="{C933E5CA-457F-41BD-A90D-13D82684283E}">
      <dgm:prSet/>
      <dgm:spPr/>
      <dgm:t>
        <a:bodyPr/>
        <a:lstStyle/>
        <a:p>
          <a:endParaRPr lang="en-US" sz="2400"/>
        </a:p>
      </dgm:t>
    </dgm:pt>
    <dgm:pt modelId="{21F9CB9D-6E7C-443A-9925-884ECD168580}" type="sibTrans" cxnId="{C933E5CA-457F-41BD-A90D-13D82684283E}">
      <dgm:prSet/>
      <dgm:spPr/>
      <dgm:t>
        <a:bodyPr/>
        <a:lstStyle/>
        <a:p>
          <a:endParaRPr lang="en-US" sz="2400"/>
        </a:p>
      </dgm:t>
    </dgm:pt>
    <dgm:pt modelId="{7F32A19F-2F23-4E4B-8399-9A9A872276B5}">
      <dgm:prSet custT="1"/>
      <dgm:spPr/>
      <dgm:t>
        <a:bodyPr/>
        <a:lstStyle/>
        <a:p>
          <a:r>
            <a:rPr lang="zh-CN" sz="1600" dirty="0"/>
            <a:t>刺激</a:t>
          </a:r>
          <a:r>
            <a:rPr lang="en-US" sz="1600" dirty="0"/>
            <a:t>-</a:t>
          </a:r>
          <a:r>
            <a:rPr lang="zh-CN" sz="1600" dirty="0"/>
            <a:t>反应，环境状态到动作的映射</a:t>
          </a:r>
          <a:endParaRPr lang="en-US" sz="1600" dirty="0"/>
        </a:p>
      </dgm:t>
    </dgm:pt>
    <dgm:pt modelId="{E361874E-F589-4D63-9DE7-7F689341C46B}" type="parTrans" cxnId="{FBD57C57-1DE9-4410-8713-237FEFF5A806}">
      <dgm:prSet/>
      <dgm:spPr/>
      <dgm:t>
        <a:bodyPr/>
        <a:lstStyle/>
        <a:p>
          <a:endParaRPr lang="en-US" sz="2400"/>
        </a:p>
      </dgm:t>
    </dgm:pt>
    <dgm:pt modelId="{AF2D518B-DC71-44DA-BD38-BF18D4CBEF09}" type="sibTrans" cxnId="{FBD57C57-1DE9-4410-8713-237FEFF5A806}">
      <dgm:prSet/>
      <dgm:spPr/>
      <dgm:t>
        <a:bodyPr/>
        <a:lstStyle/>
        <a:p>
          <a:endParaRPr lang="en-US" sz="2400"/>
        </a:p>
      </dgm:t>
    </dgm:pt>
    <dgm:pt modelId="{876B08C6-54DF-4712-B63B-93ADB4FFED88}">
      <dgm:prSet custT="1"/>
      <dgm:spPr/>
      <dgm:t>
        <a:bodyPr/>
        <a:lstStyle/>
        <a:p>
          <a:r>
            <a:rPr lang="zh-CN" sz="1600"/>
            <a:t>可能是一个简单的函数或者查表或者是复杂的搜索过程</a:t>
          </a:r>
          <a:endParaRPr lang="en-US" sz="1600"/>
        </a:p>
      </dgm:t>
    </dgm:pt>
    <dgm:pt modelId="{D76F3458-5AE9-460D-A8C3-F6FD8CA1F432}" type="parTrans" cxnId="{21793E3F-4E78-4E27-9C9A-217EA26722EF}">
      <dgm:prSet/>
      <dgm:spPr/>
      <dgm:t>
        <a:bodyPr/>
        <a:lstStyle/>
        <a:p>
          <a:endParaRPr lang="en-US" sz="2400"/>
        </a:p>
      </dgm:t>
    </dgm:pt>
    <dgm:pt modelId="{DC458F77-555D-4D89-8F89-7EE85FCB320D}" type="sibTrans" cxnId="{21793E3F-4E78-4E27-9C9A-217EA26722EF}">
      <dgm:prSet/>
      <dgm:spPr/>
      <dgm:t>
        <a:bodyPr/>
        <a:lstStyle/>
        <a:p>
          <a:endParaRPr lang="en-US" sz="2400"/>
        </a:p>
      </dgm:t>
    </dgm:pt>
    <dgm:pt modelId="{17412DF2-AC3B-4367-9F74-78E656029A2F}">
      <dgm:prSet custT="1"/>
      <dgm:spPr/>
      <dgm:t>
        <a:bodyPr/>
        <a:lstStyle/>
        <a:p>
          <a:r>
            <a:rPr lang="zh-CN" sz="1600"/>
            <a:t>比如：当你没有得到</a:t>
          </a:r>
          <a:r>
            <a:rPr lang="en-US" sz="1600"/>
            <a:t>Promotion</a:t>
          </a:r>
          <a:r>
            <a:rPr lang="zh-CN" sz="1600"/>
            <a:t>的时候，你应该采取什么策略？</a:t>
          </a:r>
          <a:endParaRPr lang="en-US" sz="1600"/>
        </a:p>
      </dgm:t>
    </dgm:pt>
    <dgm:pt modelId="{5BB1CDF0-CF31-4002-B57D-217948D6A2A0}" type="parTrans" cxnId="{96FEB711-A595-4CB8-921B-EEB26F5BBA7E}">
      <dgm:prSet/>
      <dgm:spPr/>
      <dgm:t>
        <a:bodyPr/>
        <a:lstStyle/>
        <a:p>
          <a:endParaRPr lang="en-US" sz="2400"/>
        </a:p>
      </dgm:t>
    </dgm:pt>
    <dgm:pt modelId="{AC8DB465-ED80-45FF-9F9E-DFE7BF17CDEB}" type="sibTrans" cxnId="{96FEB711-A595-4CB8-921B-EEB26F5BBA7E}">
      <dgm:prSet/>
      <dgm:spPr/>
      <dgm:t>
        <a:bodyPr/>
        <a:lstStyle/>
        <a:p>
          <a:endParaRPr lang="en-US" sz="2400"/>
        </a:p>
      </dgm:t>
    </dgm:pt>
    <dgm:pt modelId="{EB9EA450-033F-4A0B-9E19-50E2CA32B848}">
      <dgm:prSet custT="1"/>
      <dgm:spPr/>
      <dgm:t>
        <a:bodyPr/>
        <a:lstStyle/>
        <a:p>
          <a:r>
            <a:rPr lang="zh-CN" sz="1600"/>
            <a:t>收益信号</a:t>
          </a:r>
          <a:endParaRPr lang="en-US" sz="1600"/>
        </a:p>
      </dgm:t>
    </dgm:pt>
    <dgm:pt modelId="{895EA1B9-B13A-425B-B73C-C55832CAA502}" type="parTrans" cxnId="{73B32A26-327B-41D0-B9A1-8CBE7B75357A}">
      <dgm:prSet/>
      <dgm:spPr/>
      <dgm:t>
        <a:bodyPr/>
        <a:lstStyle/>
        <a:p>
          <a:endParaRPr lang="en-US" sz="2400"/>
        </a:p>
      </dgm:t>
    </dgm:pt>
    <dgm:pt modelId="{444D86A6-E8C8-47F2-8C7A-F5365BE1E61E}" type="sibTrans" cxnId="{73B32A26-327B-41D0-B9A1-8CBE7B75357A}">
      <dgm:prSet/>
      <dgm:spPr/>
      <dgm:t>
        <a:bodyPr/>
        <a:lstStyle/>
        <a:p>
          <a:endParaRPr lang="en-US" sz="2400"/>
        </a:p>
      </dgm:t>
    </dgm:pt>
    <dgm:pt modelId="{33222C14-99F0-4E0A-A0F5-283FC2A71B7A}">
      <dgm:prSet custT="1"/>
      <dgm:spPr/>
      <dgm:t>
        <a:bodyPr/>
        <a:lstStyle/>
        <a:p>
          <a:r>
            <a:rPr lang="zh-CN" sz="1600"/>
            <a:t>标量数据，直接、即时</a:t>
          </a:r>
          <a:endParaRPr lang="en-US" sz="1600"/>
        </a:p>
      </dgm:t>
    </dgm:pt>
    <dgm:pt modelId="{E5983156-D7B7-407B-9051-EABD9175058F}" type="parTrans" cxnId="{51D2C8B5-BE8C-43E8-A802-5976EC7A692E}">
      <dgm:prSet/>
      <dgm:spPr/>
      <dgm:t>
        <a:bodyPr/>
        <a:lstStyle/>
        <a:p>
          <a:endParaRPr lang="en-US" sz="2400"/>
        </a:p>
      </dgm:t>
    </dgm:pt>
    <dgm:pt modelId="{7D3A52BE-6670-4ACE-A56C-C1CF18891628}" type="sibTrans" cxnId="{51D2C8B5-BE8C-43E8-A802-5976EC7A692E}">
      <dgm:prSet/>
      <dgm:spPr/>
      <dgm:t>
        <a:bodyPr/>
        <a:lstStyle/>
        <a:p>
          <a:endParaRPr lang="en-US" sz="2400"/>
        </a:p>
      </dgm:t>
    </dgm:pt>
    <dgm:pt modelId="{66840219-996C-4502-8A97-30C2C9FC1FAB}">
      <dgm:prSet custT="1"/>
      <dgm:spPr/>
      <dgm:t>
        <a:bodyPr/>
        <a:lstStyle/>
        <a:p>
          <a:r>
            <a:rPr lang="zh-CN" sz="1600"/>
            <a:t>高收益会延续策略，低收益会改变策略</a:t>
          </a:r>
          <a:endParaRPr lang="en-US" sz="1600"/>
        </a:p>
      </dgm:t>
    </dgm:pt>
    <dgm:pt modelId="{337807FA-70B0-446E-88E2-54163BC8541C}" type="parTrans" cxnId="{79E8B555-84D8-431C-9BA6-8FFE981D291F}">
      <dgm:prSet/>
      <dgm:spPr/>
      <dgm:t>
        <a:bodyPr/>
        <a:lstStyle/>
        <a:p>
          <a:endParaRPr lang="en-US" sz="2400"/>
        </a:p>
      </dgm:t>
    </dgm:pt>
    <dgm:pt modelId="{205D5AF1-609C-40B7-8430-27E80E3B9551}" type="sibTrans" cxnId="{79E8B555-84D8-431C-9BA6-8FFE981D291F}">
      <dgm:prSet/>
      <dgm:spPr/>
      <dgm:t>
        <a:bodyPr/>
        <a:lstStyle/>
        <a:p>
          <a:endParaRPr lang="en-US" sz="2400"/>
        </a:p>
      </dgm:t>
    </dgm:pt>
    <dgm:pt modelId="{7B26FBF8-290E-4890-81FB-CF1A84BE7E1F}">
      <dgm:prSet custT="1"/>
      <dgm:spPr/>
      <dgm:t>
        <a:bodyPr/>
        <a:lstStyle/>
        <a:p>
          <a:r>
            <a:rPr lang="zh-CN" sz="1600"/>
            <a:t>比如：当你努力学习</a:t>
          </a:r>
          <a:r>
            <a:rPr lang="en-US" sz="1600"/>
            <a:t>AI</a:t>
          </a:r>
          <a:r>
            <a:rPr lang="zh-CN" sz="1600"/>
            <a:t>知识而放弃娱乐，你的短期收益是负数（痛苦），此时你会坚持吗？</a:t>
          </a:r>
          <a:endParaRPr lang="en-US" sz="1600"/>
        </a:p>
      </dgm:t>
    </dgm:pt>
    <dgm:pt modelId="{12E9DD8A-0482-44A2-96EC-F16FBDDED752}" type="parTrans" cxnId="{0619D8E4-470F-4D72-9CDA-31F4CD585DB7}">
      <dgm:prSet/>
      <dgm:spPr/>
      <dgm:t>
        <a:bodyPr/>
        <a:lstStyle/>
        <a:p>
          <a:endParaRPr lang="en-US" sz="2400"/>
        </a:p>
      </dgm:t>
    </dgm:pt>
    <dgm:pt modelId="{D0903024-4FB7-4812-9ABA-46E550B976AC}" type="sibTrans" cxnId="{0619D8E4-470F-4D72-9CDA-31F4CD585DB7}">
      <dgm:prSet/>
      <dgm:spPr/>
      <dgm:t>
        <a:bodyPr/>
        <a:lstStyle/>
        <a:p>
          <a:endParaRPr lang="en-US" sz="2400"/>
        </a:p>
      </dgm:t>
    </dgm:pt>
    <dgm:pt modelId="{FDFF27E5-C3F3-41B0-8828-E7BDC801F394}">
      <dgm:prSet custT="1"/>
      <dgm:spPr/>
      <dgm:t>
        <a:bodyPr/>
        <a:lstStyle/>
        <a:p>
          <a:r>
            <a:rPr lang="zh-CN" sz="1600"/>
            <a:t>价值函数</a:t>
          </a:r>
          <a:endParaRPr lang="en-US" sz="1600"/>
        </a:p>
      </dgm:t>
    </dgm:pt>
    <dgm:pt modelId="{084E6A5B-C2A0-4BB2-B794-B7BB4817C972}" type="parTrans" cxnId="{4A5FB62E-0F55-4A26-886F-8A47D03FC8FB}">
      <dgm:prSet/>
      <dgm:spPr/>
      <dgm:t>
        <a:bodyPr/>
        <a:lstStyle/>
        <a:p>
          <a:endParaRPr lang="en-US" sz="2400"/>
        </a:p>
      </dgm:t>
    </dgm:pt>
    <dgm:pt modelId="{62055F22-D467-4ECB-AC44-CD4B5069CDD7}" type="sibTrans" cxnId="{4A5FB62E-0F55-4A26-886F-8A47D03FC8FB}">
      <dgm:prSet/>
      <dgm:spPr/>
      <dgm:t>
        <a:bodyPr/>
        <a:lstStyle/>
        <a:p>
          <a:endParaRPr lang="en-US" sz="2400"/>
        </a:p>
      </dgm:t>
    </dgm:pt>
    <dgm:pt modelId="{5FDBDF65-756D-4DD4-93FF-8EDA5D084A77}">
      <dgm:prSet custT="1"/>
      <dgm:spPr/>
      <dgm:t>
        <a:bodyPr/>
        <a:lstStyle/>
        <a:p>
          <a:r>
            <a:rPr lang="zh-CN" sz="1600"/>
            <a:t>从当前状态开始，对将来的累积的总收益的长期期望</a:t>
          </a:r>
          <a:endParaRPr lang="en-US" sz="1600"/>
        </a:p>
      </dgm:t>
    </dgm:pt>
    <dgm:pt modelId="{9EA54F93-96DC-46B8-A33F-B4F5605B74C8}" type="parTrans" cxnId="{81ABEF4A-8CD4-4924-9F01-637E4191B844}">
      <dgm:prSet/>
      <dgm:spPr/>
      <dgm:t>
        <a:bodyPr/>
        <a:lstStyle/>
        <a:p>
          <a:endParaRPr lang="en-US" sz="2400"/>
        </a:p>
      </dgm:t>
    </dgm:pt>
    <dgm:pt modelId="{D7D7B79A-4CD9-4B0A-8918-8FA07DDA3C62}" type="sibTrans" cxnId="{81ABEF4A-8CD4-4924-9F01-637E4191B844}">
      <dgm:prSet/>
      <dgm:spPr/>
      <dgm:t>
        <a:bodyPr/>
        <a:lstStyle/>
        <a:p>
          <a:endParaRPr lang="en-US" sz="2400"/>
        </a:p>
      </dgm:t>
    </dgm:pt>
    <dgm:pt modelId="{602CEC03-8836-4679-90E4-FB4DD5DEA65E}">
      <dgm:prSet custT="1"/>
      <dgm:spPr/>
      <dgm:t>
        <a:bodyPr/>
        <a:lstStyle/>
        <a:p>
          <a:r>
            <a:rPr lang="zh-CN" sz="1600"/>
            <a:t>在制订和评估策略时，我们最关心的是价值</a:t>
          </a:r>
          <a:endParaRPr lang="en-US" sz="1600"/>
        </a:p>
      </dgm:t>
    </dgm:pt>
    <dgm:pt modelId="{21A68833-13B0-4D74-B77B-ADAE2755CD69}" type="parTrans" cxnId="{ABFA4D2F-EEB1-435C-BEC3-C45D6B78EA72}">
      <dgm:prSet/>
      <dgm:spPr/>
      <dgm:t>
        <a:bodyPr/>
        <a:lstStyle/>
        <a:p>
          <a:endParaRPr lang="en-US" sz="2400"/>
        </a:p>
      </dgm:t>
    </dgm:pt>
    <dgm:pt modelId="{083E1792-F8A1-4D8F-948A-4C3119B32DE5}" type="sibTrans" cxnId="{ABFA4D2F-EEB1-435C-BEC3-C45D6B78EA72}">
      <dgm:prSet/>
      <dgm:spPr/>
      <dgm:t>
        <a:bodyPr/>
        <a:lstStyle/>
        <a:p>
          <a:endParaRPr lang="en-US" sz="2400"/>
        </a:p>
      </dgm:t>
    </dgm:pt>
    <dgm:pt modelId="{2C928C04-BFAD-4DFD-94F5-B4E62948E97A}">
      <dgm:prSet custT="1"/>
      <dgm:spPr/>
      <dgm:t>
        <a:bodyPr/>
        <a:lstStyle/>
        <a:p>
          <a:r>
            <a:rPr lang="zh-CN" sz="1600" dirty="0"/>
            <a:t>比如：</a:t>
          </a:r>
          <a:r>
            <a:rPr lang="zh-CN" altLang="en-US" sz="1600" dirty="0"/>
            <a:t>你已经硕士毕业并参加工作了</a:t>
          </a:r>
          <a:r>
            <a:rPr lang="en-US" altLang="zh-CN" sz="1600" dirty="0"/>
            <a:t>2</a:t>
          </a:r>
          <a:r>
            <a:rPr lang="zh-CN" altLang="en-US" sz="1600" dirty="0"/>
            <a:t>年，</a:t>
          </a:r>
          <a:r>
            <a:rPr lang="zh-CN" sz="1600" dirty="0"/>
            <a:t>你看到别人在读博士之后获得了一份好工作，你要去读博（赌博）吗？</a:t>
          </a:r>
          <a:endParaRPr lang="en-US" sz="1600" dirty="0"/>
        </a:p>
      </dgm:t>
    </dgm:pt>
    <dgm:pt modelId="{006A0935-1AE9-4021-B5A7-8F807FFB5ABB}" type="parTrans" cxnId="{82096FFA-4181-423A-81D3-2537E07F5857}">
      <dgm:prSet/>
      <dgm:spPr/>
      <dgm:t>
        <a:bodyPr/>
        <a:lstStyle/>
        <a:p>
          <a:endParaRPr lang="en-US" sz="2400"/>
        </a:p>
      </dgm:t>
    </dgm:pt>
    <dgm:pt modelId="{293EBCE3-3652-4B87-9193-7FC525420465}" type="sibTrans" cxnId="{82096FFA-4181-423A-81D3-2537E07F5857}">
      <dgm:prSet/>
      <dgm:spPr/>
      <dgm:t>
        <a:bodyPr/>
        <a:lstStyle/>
        <a:p>
          <a:endParaRPr lang="en-US" sz="2400"/>
        </a:p>
      </dgm:t>
    </dgm:pt>
    <dgm:pt modelId="{9F300C9B-2340-423B-8CE3-73EE7EB9F541}">
      <dgm:prSet custT="1"/>
      <dgm:spPr/>
      <dgm:t>
        <a:bodyPr/>
        <a:lstStyle/>
        <a:p>
          <a:r>
            <a:rPr lang="zh-CN" sz="1600"/>
            <a:t>环境模型</a:t>
          </a:r>
          <a:endParaRPr lang="en-US" sz="1600"/>
        </a:p>
      </dgm:t>
    </dgm:pt>
    <dgm:pt modelId="{E3EF9AEC-C94D-4D8C-B4C1-B1AE3DE824E1}" type="parTrans" cxnId="{E86A9835-4957-447F-8EAA-E074E3C109AB}">
      <dgm:prSet/>
      <dgm:spPr/>
      <dgm:t>
        <a:bodyPr/>
        <a:lstStyle/>
        <a:p>
          <a:endParaRPr lang="en-US" sz="2400"/>
        </a:p>
      </dgm:t>
    </dgm:pt>
    <dgm:pt modelId="{9490FB83-BCB0-40EF-B0C2-A2239418E44B}" type="sibTrans" cxnId="{E86A9835-4957-447F-8EAA-E074E3C109AB}">
      <dgm:prSet/>
      <dgm:spPr/>
      <dgm:t>
        <a:bodyPr/>
        <a:lstStyle/>
        <a:p>
          <a:endParaRPr lang="en-US" sz="2400"/>
        </a:p>
      </dgm:t>
    </dgm:pt>
    <dgm:pt modelId="{18C1F3FC-8D21-46DA-8BFF-D1A261CA11C3}">
      <dgm:prSet custT="1"/>
      <dgm:spPr/>
      <dgm:t>
        <a:bodyPr/>
        <a:lstStyle/>
        <a:p>
          <a:r>
            <a:rPr lang="zh-CN" sz="1600"/>
            <a:t>有模型的称作规划</a:t>
          </a:r>
          <a:endParaRPr lang="en-US" sz="1600"/>
        </a:p>
      </dgm:t>
    </dgm:pt>
    <dgm:pt modelId="{7B5FCDB2-E34A-4AF0-A6CC-AA3978BA02BE}" type="parTrans" cxnId="{64BC656C-91D5-4D8F-8479-3D22A4E6C4EC}">
      <dgm:prSet/>
      <dgm:spPr/>
      <dgm:t>
        <a:bodyPr/>
        <a:lstStyle/>
        <a:p>
          <a:endParaRPr lang="en-US" sz="2400"/>
        </a:p>
      </dgm:t>
    </dgm:pt>
    <dgm:pt modelId="{427D7080-0F8B-4B97-B50A-C08D77712008}" type="sibTrans" cxnId="{64BC656C-91D5-4D8F-8479-3D22A4E6C4EC}">
      <dgm:prSet/>
      <dgm:spPr/>
      <dgm:t>
        <a:bodyPr/>
        <a:lstStyle/>
        <a:p>
          <a:endParaRPr lang="en-US" sz="2400"/>
        </a:p>
      </dgm:t>
    </dgm:pt>
    <dgm:pt modelId="{4373E749-199E-42E9-80AF-0C32C50DFBA1}">
      <dgm:prSet custT="1"/>
      <dgm:spPr/>
      <dgm:t>
        <a:bodyPr/>
        <a:lstStyle/>
        <a:p>
          <a:r>
            <a:rPr lang="zh-CN" sz="1600"/>
            <a:t>无模型的称作试错</a:t>
          </a:r>
          <a:endParaRPr lang="en-US" sz="1600"/>
        </a:p>
      </dgm:t>
    </dgm:pt>
    <dgm:pt modelId="{34AE32D6-407D-42CC-915B-A65B6BCA7AD3}" type="parTrans" cxnId="{89705FA6-F76D-4A35-8D0E-F52AAC44CB21}">
      <dgm:prSet/>
      <dgm:spPr/>
      <dgm:t>
        <a:bodyPr/>
        <a:lstStyle/>
        <a:p>
          <a:endParaRPr lang="en-US" sz="2400"/>
        </a:p>
      </dgm:t>
    </dgm:pt>
    <dgm:pt modelId="{0CF8582F-CEA0-4742-8325-A02327A5FD64}" type="sibTrans" cxnId="{89705FA6-F76D-4A35-8D0E-F52AAC44CB21}">
      <dgm:prSet/>
      <dgm:spPr/>
      <dgm:t>
        <a:bodyPr/>
        <a:lstStyle/>
        <a:p>
          <a:endParaRPr lang="en-US" sz="2400"/>
        </a:p>
      </dgm:t>
    </dgm:pt>
    <dgm:pt modelId="{4628CA96-A8C5-4427-9182-ADE4A3FFE8E6}">
      <dgm:prSet custT="1"/>
      <dgm:spPr/>
      <dgm:t>
        <a:bodyPr/>
        <a:lstStyle/>
        <a:p>
          <a:r>
            <a:rPr lang="zh-CN" sz="1600" dirty="0"/>
            <a:t>比如：</a:t>
          </a:r>
          <a:r>
            <a:rPr lang="zh-CN" altLang="en-US" sz="1600" dirty="0"/>
            <a:t>在小城市的生活安逸，但是收入少。在大城市比较累，收入多。你如何规划？</a:t>
          </a:r>
          <a:r>
            <a:rPr lang="en-US" altLang="zh-CN" sz="1600" dirty="0"/>
            <a:t>Exploiting or Exploring?</a:t>
          </a:r>
          <a:endParaRPr lang="en-US" sz="1600" dirty="0"/>
        </a:p>
      </dgm:t>
    </dgm:pt>
    <dgm:pt modelId="{0B67AC80-EA5E-4F90-9EC7-07659C6125B5}" type="parTrans" cxnId="{96A3EA30-A6CC-4565-9EC5-EB3AD7E420CE}">
      <dgm:prSet/>
      <dgm:spPr/>
      <dgm:t>
        <a:bodyPr/>
        <a:lstStyle/>
        <a:p>
          <a:endParaRPr lang="en-US" sz="2400"/>
        </a:p>
      </dgm:t>
    </dgm:pt>
    <dgm:pt modelId="{05D6B78E-B398-47DE-B573-3E7B64A91F69}" type="sibTrans" cxnId="{96A3EA30-A6CC-4565-9EC5-EB3AD7E420CE}">
      <dgm:prSet/>
      <dgm:spPr/>
      <dgm:t>
        <a:bodyPr/>
        <a:lstStyle/>
        <a:p>
          <a:endParaRPr lang="en-US" sz="2400"/>
        </a:p>
      </dgm:t>
    </dgm:pt>
    <dgm:pt modelId="{39687E2D-AF7C-4588-A38A-79D40D405149}" type="pres">
      <dgm:prSet presAssocID="{2FED41D0-B5F8-4538-A786-5AD6CB709353}" presName="linear" presStyleCnt="0">
        <dgm:presLayoutVars>
          <dgm:dir/>
          <dgm:animLvl val="lvl"/>
          <dgm:resizeHandles val="exact"/>
        </dgm:presLayoutVars>
      </dgm:prSet>
      <dgm:spPr/>
    </dgm:pt>
    <dgm:pt modelId="{C4DDC2BA-74A9-405D-841F-11F5DC18D26B}" type="pres">
      <dgm:prSet presAssocID="{E66C3079-936E-4439-862A-7DBF01EC52F8}" presName="parentLin" presStyleCnt="0"/>
      <dgm:spPr/>
    </dgm:pt>
    <dgm:pt modelId="{5E169AB6-4662-43A9-A584-1A955F322BD5}" type="pres">
      <dgm:prSet presAssocID="{E66C3079-936E-4439-862A-7DBF01EC52F8}" presName="parentLeftMargin" presStyleLbl="node1" presStyleIdx="0" presStyleCnt="4"/>
      <dgm:spPr/>
    </dgm:pt>
    <dgm:pt modelId="{69AC1FBD-864E-4E14-9CEE-DB3C82E51DFE}" type="pres">
      <dgm:prSet presAssocID="{E66C3079-936E-4439-862A-7DBF01EC52F8}" presName="parentText" presStyleLbl="node1" presStyleIdx="0" presStyleCnt="4">
        <dgm:presLayoutVars>
          <dgm:chMax val="0"/>
          <dgm:bulletEnabled val="1"/>
        </dgm:presLayoutVars>
      </dgm:prSet>
      <dgm:spPr/>
    </dgm:pt>
    <dgm:pt modelId="{022D9E6B-DC49-4AC1-ABC7-2D10332A0397}" type="pres">
      <dgm:prSet presAssocID="{E66C3079-936E-4439-862A-7DBF01EC52F8}" presName="negativeSpace" presStyleCnt="0"/>
      <dgm:spPr/>
    </dgm:pt>
    <dgm:pt modelId="{25E3B52D-BA2C-4360-BE55-44DF376D7942}" type="pres">
      <dgm:prSet presAssocID="{E66C3079-936E-4439-862A-7DBF01EC52F8}" presName="childText" presStyleLbl="conFgAcc1" presStyleIdx="0" presStyleCnt="4">
        <dgm:presLayoutVars>
          <dgm:bulletEnabled val="1"/>
        </dgm:presLayoutVars>
      </dgm:prSet>
      <dgm:spPr/>
    </dgm:pt>
    <dgm:pt modelId="{2FA8D6BE-D787-41E1-B568-FD7E2965F1E5}" type="pres">
      <dgm:prSet presAssocID="{21F9CB9D-6E7C-443A-9925-884ECD168580}" presName="spaceBetweenRectangles" presStyleCnt="0"/>
      <dgm:spPr/>
    </dgm:pt>
    <dgm:pt modelId="{994C396F-0393-4EF8-8BAE-283E1A7B3292}" type="pres">
      <dgm:prSet presAssocID="{EB9EA450-033F-4A0B-9E19-50E2CA32B848}" presName="parentLin" presStyleCnt="0"/>
      <dgm:spPr/>
    </dgm:pt>
    <dgm:pt modelId="{1E783DA9-528F-4699-8BC1-CC45AC2C66FC}" type="pres">
      <dgm:prSet presAssocID="{EB9EA450-033F-4A0B-9E19-50E2CA32B848}" presName="parentLeftMargin" presStyleLbl="node1" presStyleIdx="0" presStyleCnt="4"/>
      <dgm:spPr/>
    </dgm:pt>
    <dgm:pt modelId="{9CAFB7B9-6C04-4D51-B485-4159D57070F3}" type="pres">
      <dgm:prSet presAssocID="{EB9EA450-033F-4A0B-9E19-50E2CA32B848}" presName="parentText" presStyleLbl="node1" presStyleIdx="1" presStyleCnt="4">
        <dgm:presLayoutVars>
          <dgm:chMax val="0"/>
          <dgm:bulletEnabled val="1"/>
        </dgm:presLayoutVars>
      </dgm:prSet>
      <dgm:spPr/>
    </dgm:pt>
    <dgm:pt modelId="{35567D61-B0E6-4302-A413-0C9F1B18AB32}" type="pres">
      <dgm:prSet presAssocID="{EB9EA450-033F-4A0B-9E19-50E2CA32B848}" presName="negativeSpace" presStyleCnt="0"/>
      <dgm:spPr/>
    </dgm:pt>
    <dgm:pt modelId="{36803EDE-026F-44AF-9BF0-41F16D645438}" type="pres">
      <dgm:prSet presAssocID="{EB9EA450-033F-4A0B-9E19-50E2CA32B848}" presName="childText" presStyleLbl="conFgAcc1" presStyleIdx="1" presStyleCnt="4">
        <dgm:presLayoutVars>
          <dgm:bulletEnabled val="1"/>
        </dgm:presLayoutVars>
      </dgm:prSet>
      <dgm:spPr/>
    </dgm:pt>
    <dgm:pt modelId="{FCB639BA-1F4C-49F0-9306-48D3A0B77769}" type="pres">
      <dgm:prSet presAssocID="{444D86A6-E8C8-47F2-8C7A-F5365BE1E61E}" presName="spaceBetweenRectangles" presStyleCnt="0"/>
      <dgm:spPr/>
    </dgm:pt>
    <dgm:pt modelId="{C9F8AABC-FE86-4C17-9E69-E8705549B405}" type="pres">
      <dgm:prSet presAssocID="{FDFF27E5-C3F3-41B0-8828-E7BDC801F394}" presName="parentLin" presStyleCnt="0"/>
      <dgm:spPr/>
    </dgm:pt>
    <dgm:pt modelId="{D2E04F8A-3062-476E-92C6-098440217C3D}" type="pres">
      <dgm:prSet presAssocID="{FDFF27E5-C3F3-41B0-8828-E7BDC801F394}" presName="parentLeftMargin" presStyleLbl="node1" presStyleIdx="1" presStyleCnt="4"/>
      <dgm:spPr/>
    </dgm:pt>
    <dgm:pt modelId="{FE47AF82-FF53-4050-AE53-2A4FB79B3F64}" type="pres">
      <dgm:prSet presAssocID="{FDFF27E5-C3F3-41B0-8828-E7BDC801F394}" presName="parentText" presStyleLbl="node1" presStyleIdx="2" presStyleCnt="4">
        <dgm:presLayoutVars>
          <dgm:chMax val="0"/>
          <dgm:bulletEnabled val="1"/>
        </dgm:presLayoutVars>
      </dgm:prSet>
      <dgm:spPr/>
    </dgm:pt>
    <dgm:pt modelId="{065B0238-85C8-4139-B125-DD69902FBBBE}" type="pres">
      <dgm:prSet presAssocID="{FDFF27E5-C3F3-41B0-8828-E7BDC801F394}" presName="negativeSpace" presStyleCnt="0"/>
      <dgm:spPr/>
    </dgm:pt>
    <dgm:pt modelId="{821ABC6A-012B-423F-9C3C-FED3E050F7A3}" type="pres">
      <dgm:prSet presAssocID="{FDFF27E5-C3F3-41B0-8828-E7BDC801F394}" presName="childText" presStyleLbl="conFgAcc1" presStyleIdx="2" presStyleCnt="4">
        <dgm:presLayoutVars>
          <dgm:bulletEnabled val="1"/>
        </dgm:presLayoutVars>
      </dgm:prSet>
      <dgm:spPr/>
    </dgm:pt>
    <dgm:pt modelId="{00FEB296-02FB-4AA6-8180-E9AA1EF66628}" type="pres">
      <dgm:prSet presAssocID="{62055F22-D467-4ECB-AC44-CD4B5069CDD7}" presName="spaceBetweenRectangles" presStyleCnt="0"/>
      <dgm:spPr/>
    </dgm:pt>
    <dgm:pt modelId="{9653CD27-2B5B-4064-9975-C53E5255434A}" type="pres">
      <dgm:prSet presAssocID="{9F300C9B-2340-423B-8CE3-73EE7EB9F541}" presName="parentLin" presStyleCnt="0"/>
      <dgm:spPr/>
    </dgm:pt>
    <dgm:pt modelId="{11794ADB-6384-4931-A8D9-BA871F61E0CA}" type="pres">
      <dgm:prSet presAssocID="{9F300C9B-2340-423B-8CE3-73EE7EB9F541}" presName="parentLeftMargin" presStyleLbl="node1" presStyleIdx="2" presStyleCnt="4"/>
      <dgm:spPr/>
    </dgm:pt>
    <dgm:pt modelId="{B69F8E97-447D-48AB-BDAC-9F840BC11C59}" type="pres">
      <dgm:prSet presAssocID="{9F300C9B-2340-423B-8CE3-73EE7EB9F541}" presName="parentText" presStyleLbl="node1" presStyleIdx="3" presStyleCnt="4">
        <dgm:presLayoutVars>
          <dgm:chMax val="0"/>
          <dgm:bulletEnabled val="1"/>
        </dgm:presLayoutVars>
      </dgm:prSet>
      <dgm:spPr/>
    </dgm:pt>
    <dgm:pt modelId="{11994D44-CC9C-48CC-84CD-AEC00D621711}" type="pres">
      <dgm:prSet presAssocID="{9F300C9B-2340-423B-8CE3-73EE7EB9F541}" presName="negativeSpace" presStyleCnt="0"/>
      <dgm:spPr/>
    </dgm:pt>
    <dgm:pt modelId="{3C9F6C5B-97AD-4758-A453-31164FA2DA5C}" type="pres">
      <dgm:prSet presAssocID="{9F300C9B-2340-423B-8CE3-73EE7EB9F541}" presName="childText" presStyleLbl="conFgAcc1" presStyleIdx="3" presStyleCnt="4">
        <dgm:presLayoutVars>
          <dgm:bulletEnabled val="1"/>
        </dgm:presLayoutVars>
      </dgm:prSet>
      <dgm:spPr/>
    </dgm:pt>
  </dgm:ptLst>
  <dgm:cxnLst>
    <dgm:cxn modelId="{D8F9B402-FC85-4711-AD8F-BE981DF4ECD5}" type="presOf" srcId="{4373E749-199E-42E9-80AF-0C32C50DFBA1}" destId="{3C9F6C5B-97AD-4758-A453-31164FA2DA5C}" srcOrd="0" destOrd="1" presId="urn:microsoft.com/office/officeart/2005/8/layout/list1"/>
    <dgm:cxn modelId="{B25B9E0F-2557-4233-AF13-853367370AEB}" type="presOf" srcId="{33222C14-99F0-4E0A-A0F5-283FC2A71B7A}" destId="{36803EDE-026F-44AF-9BF0-41F16D645438}" srcOrd="0" destOrd="0" presId="urn:microsoft.com/office/officeart/2005/8/layout/list1"/>
    <dgm:cxn modelId="{96FEB711-A595-4CB8-921B-EEB26F5BBA7E}" srcId="{E66C3079-936E-4439-862A-7DBF01EC52F8}" destId="{17412DF2-AC3B-4367-9F74-78E656029A2F}" srcOrd="2" destOrd="0" parTransId="{5BB1CDF0-CF31-4002-B57D-217948D6A2A0}" sibTransId="{AC8DB465-ED80-45FF-9F9E-DFE7BF17CDEB}"/>
    <dgm:cxn modelId="{D584A922-DD7B-4112-BED1-CC1BA30FB222}" type="presOf" srcId="{FDFF27E5-C3F3-41B0-8828-E7BDC801F394}" destId="{FE47AF82-FF53-4050-AE53-2A4FB79B3F64}" srcOrd="1" destOrd="0" presId="urn:microsoft.com/office/officeart/2005/8/layout/list1"/>
    <dgm:cxn modelId="{73B32A26-327B-41D0-B9A1-8CBE7B75357A}" srcId="{2FED41D0-B5F8-4538-A786-5AD6CB709353}" destId="{EB9EA450-033F-4A0B-9E19-50E2CA32B848}" srcOrd="1" destOrd="0" parTransId="{895EA1B9-B13A-425B-B73C-C55832CAA502}" sibTransId="{444D86A6-E8C8-47F2-8C7A-F5365BE1E61E}"/>
    <dgm:cxn modelId="{4A5FB62E-0F55-4A26-886F-8A47D03FC8FB}" srcId="{2FED41D0-B5F8-4538-A786-5AD6CB709353}" destId="{FDFF27E5-C3F3-41B0-8828-E7BDC801F394}" srcOrd="2" destOrd="0" parTransId="{084E6A5B-C2A0-4BB2-B794-B7BB4817C972}" sibTransId="{62055F22-D467-4ECB-AC44-CD4B5069CDD7}"/>
    <dgm:cxn modelId="{ABFA4D2F-EEB1-435C-BEC3-C45D6B78EA72}" srcId="{FDFF27E5-C3F3-41B0-8828-E7BDC801F394}" destId="{602CEC03-8836-4679-90E4-FB4DD5DEA65E}" srcOrd="1" destOrd="0" parTransId="{21A68833-13B0-4D74-B77B-ADAE2755CD69}" sibTransId="{083E1792-F8A1-4D8F-948A-4C3119B32DE5}"/>
    <dgm:cxn modelId="{25A5AD30-600E-4360-9643-7AE8A39CAADC}" type="presOf" srcId="{602CEC03-8836-4679-90E4-FB4DD5DEA65E}" destId="{821ABC6A-012B-423F-9C3C-FED3E050F7A3}" srcOrd="0" destOrd="1" presId="urn:microsoft.com/office/officeart/2005/8/layout/list1"/>
    <dgm:cxn modelId="{96A3EA30-A6CC-4565-9EC5-EB3AD7E420CE}" srcId="{9F300C9B-2340-423B-8CE3-73EE7EB9F541}" destId="{4628CA96-A8C5-4427-9182-ADE4A3FFE8E6}" srcOrd="2" destOrd="0" parTransId="{0B67AC80-EA5E-4F90-9EC7-07659C6125B5}" sibTransId="{05D6B78E-B398-47DE-B573-3E7B64A91F69}"/>
    <dgm:cxn modelId="{667BD033-AD4C-455E-90CE-1B63BBEEE87C}" type="presOf" srcId="{7B26FBF8-290E-4890-81FB-CF1A84BE7E1F}" destId="{36803EDE-026F-44AF-9BF0-41F16D645438}" srcOrd="0" destOrd="2" presId="urn:microsoft.com/office/officeart/2005/8/layout/list1"/>
    <dgm:cxn modelId="{E86A9835-4957-447F-8EAA-E074E3C109AB}" srcId="{2FED41D0-B5F8-4538-A786-5AD6CB709353}" destId="{9F300C9B-2340-423B-8CE3-73EE7EB9F541}" srcOrd="3" destOrd="0" parTransId="{E3EF9AEC-C94D-4D8C-B4C1-B1AE3DE824E1}" sibTransId="{9490FB83-BCB0-40EF-B0C2-A2239418E44B}"/>
    <dgm:cxn modelId="{C6D9A337-CDAC-4F55-9966-E75440913018}" type="presOf" srcId="{FDFF27E5-C3F3-41B0-8828-E7BDC801F394}" destId="{D2E04F8A-3062-476E-92C6-098440217C3D}" srcOrd="0" destOrd="0" presId="urn:microsoft.com/office/officeart/2005/8/layout/list1"/>
    <dgm:cxn modelId="{3630D23C-8CEB-4ABE-A397-067F273A8934}" type="presOf" srcId="{5FDBDF65-756D-4DD4-93FF-8EDA5D084A77}" destId="{821ABC6A-012B-423F-9C3C-FED3E050F7A3}" srcOrd="0" destOrd="0" presId="urn:microsoft.com/office/officeart/2005/8/layout/list1"/>
    <dgm:cxn modelId="{21793E3F-4E78-4E27-9C9A-217EA26722EF}" srcId="{E66C3079-936E-4439-862A-7DBF01EC52F8}" destId="{876B08C6-54DF-4712-B63B-93ADB4FFED88}" srcOrd="1" destOrd="0" parTransId="{D76F3458-5AE9-460D-A8C3-F6FD8CA1F432}" sibTransId="{DC458F77-555D-4D89-8F89-7EE85FCB320D}"/>
    <dgm:cxn modelId="{DFB75642-BFEF-4EF8-BF9C-E745CCFB8D47}" type="presOf" srcId="{18C1F3FC-8D21-46DA-8BFF-D1A261CA11C3}" destId="{3C9F6C5B-97AD-4758-A453-31164FA2DA5C}" srcOrd="0" destOrd="0" presId="urn:microsoft.com/office/officeart/2005/8/layout/list1"/>
    <dgm:cxn modelId="{81ABEF4A-8CD4-4924-9F01-637E4191B844}" srcId="{FDFF27E5-C3F3-41B0-8828-E7BDC801F394}" destId="{5FDBDF65-756D-4DD4-93FF-8EDA5D084A77}" srcOrd="0" destOrd="0" parTransId="{9EA54F93-96DC-46B8-A33F-B4F5605B74C8}" sibTransId="{D7D7B79A-4CD9-4B0A-8918-8FA07DDA3C62}"/>
    <dgm:cxn modelId="{64BC656C-91D5-4D8F-8479-3D22A4E6C4EC}" srcId="{9F300C9B-2340-423B-8CE3-73EE7EB9F541}" destId="{18C1F3FC-8D21-46DA-8BFF-D1A261CA11C3}" srcOrd="0" destOrd="0" parTransId="{7B5FCDB2-E34A-4AF0-A6CC-AA3978BA02BE}" sibTransId="{427D7080-0F8B-4B97-B50A-C08D77712008}"/>
    <dgm:cxn modelId="{E7E3156D-9B95-4453-AB18-A1219DF724B4}" type="presOf" srcId="{E66C3079-936E-4439-862A-7DBF01EC52F8}" destId="{5E169AB6-4662-43A9-A584-1A955F322BD5}" srcOrd="0" destOrd="0" presId="urn:microsoft.com/office/officeart/2005/8/layout/list1"/>
    <dgm:cxn modelId="{79E8B555-84D8-431C-9BA6-8FFE981D291F}" srcId="{EB9EA450-033F-4A0B-9E19-50E2CA32B848}" destId="{66840219-996C-4502-8A97-30C2C9FC1FAB}" srcOrd="1" destOrd="0" parTransId="{337807FA-70B0-446E-88E2-54163BC8541C}" sibTransId="{205D5AF1-609C-40B7-8430-27E80E3B9551}"/>
    <dgm:cxn modelId="{99652356-58B1-46B7-AE4F-1207D44BC880}" type="presOf" srcId="{9F300C9B-2340-423B-8CE3-73EE7EB9F541}" destId="{11794ADB-6384-4931-A8D9-BA871F61E0CA}" srcOrd="0" destOrd="0" presId="urn:microsoft.com/office/officeart/2005/8/layout/list1"/>
    <dgm:cxn modelId="{FBD57C57-1DE9-4410-8713-237FEFF5A806}" srcId="{E66C3079-936E-4439-862A-7DBF01EC52F8}" destId="{7F32A19F-2F23-4E4B-8399-9A9A872276B5}" srcOrd="0" destOrd="0" parTransId="{E361874E-F589-4D63-9DE7-7F689341C46B}" sibTransId="{AF2D518B-DC71-44DA-BD38-BF18D4CBEF09}"/>
    <dgm:cxn modelId="{04D27387-0CAD-4A40-B9A6-9D75715EA16E}" type="presOf" srcId="{9F300C9B-2340-423B-8CE3-73EE7EB9F541}" destId="{B69F8E97-447D-48AB-BDAC-9F840BC11C59}" srcOrd="1" destOrd="0" presId="urn:microsoft.com/office/officeart/2005/8/layout/list1"/>
    <dgm:cxn modelId="{435B9797-3615-48AB-B32C-122D5B7A38D9}" type="presOf" srcId="{17412DF2-AC3B-4367-9F74-78E656029A2F}" destId="{25E3B52D-BA2C-4360-BE55-44DF376D7942}" srcOrd="0" destOrd="2" presId="urn:microsoft.com/office/officeart/2005/8/layout/list1"/>
    <dgm:cxn modelId="{555DDC9C-90E5-49B0-91FD-8AE2D60C964E}" type="presOf" srcId="{4628CA96-A8C5-4427-9182-ADE4A3FFE8E6}" destId="{3C9F6C5B-97AD-4758-A453-31164FA2DA5C}" srcOrd="0" destOrd="2" presId="urn:microsoft.com/office/officeart/2005/8/layout/list1"/>
    <dgm:cxn modelId="{89705FA6-F76D-4A35-8D0E-F52AAC44CB21}" srcId="{9F300C9B-2340-423B-8CE3-73EE7EB9F541}" destId="{4373E749-199E-42E9-80AF-0C32C50DFBA1}" srcOrd="1" destOrd="0" parTransId="{34AE32D6-407D-42CC-915B-A65B6BCA7AD3}" sibTransId="{0CF8582F-CEA0-4742-8325-A02327A5FD64}"/>
    <dgm:cxn modelId="{0DD93BA9-1BA8-4879-B54E-C01B04ABB546}" type="presOf" srcId="{2C928C04-BFAD-4DFD-94F5-B4E62948E97A}" destId="{821ABC6A-012B-423F-9C3C-FED3E050F7A3}" srcOrd="0" destOrd="2" presId="urn:microsoft.com/office/officeart/2005/8/layout/list1"/>
    <dgm:cxn modelId="{A96663B2-7E5C-4E76-A737-3EC5AA427487}" type="presOf" srcId="{E66C3079-936E-4439-862A-7DBF01EC52F8}" destId="{69AC1FBD-864E-4E14-9CEE-DB3C82E51DFE}" srcOrd="1" destOrd="0" presId="urn:microsoft.com/office/officeart/2005/8/layout/list1"/>
    <dgm:cxn modelId="{51D2C8B5-BE8C-43E8-A802-5976EC7A692E}" srcId="{EB9EA450-033F-4A0B-9E19-50E2CA32B848}" destId="{33222C14-99F0-4E0A-A0F5-283FC2A71B7A}" srcOrd="0" destOrd="0" parTransId="{E5983156-D7B7-407B-9051-EABD9175058F}" sibTransId="{7D3A52BE-6670-4ACE-A56C-C1CF18891628}"/>
    <dgm:cxn modelId="{A9F2E6BB-4DD6-4530-80A0-4261EF10FD23}" type="presOf" srcId="{2FED41D0-B5F8-4538-A786-5AD6CB709353}" destId="{39687E2D-AF7C-4588-A38A-79D40D405149}" srcOrd="0" destOrd="0" presId="urn:microsoft.com/office/officeart/2005/8/layout/list1"/>
    <dgm:cxn modelId="{C933E5CA-457F-41BD-A90D-13D82684283E}" srcId="{2FED41D0-B5F8-4538-A786-5AD6CB709353}" destId="{E66C3079-936E-4439-862A-7DBF01EC52F8}" srcOrd="0" destOrd="0" parTransId="{87000DA2-072D-477B-A5B1-901276FAD5E9}" sibTransId="{21F9CB9D-6E7C-443A-9925-884ECD168580}"/>
    <dgm:cxn modelId="{9C8EF0D4-E027-43F8-AE17-77D6F41D5FB6}" type="presOf" srcId="{7F32A19F-2F23-4E4B-8399-9A9A872276B5}" destId="{25E3B52D-BA2C-4360-BE55-44DF376D7942}" srcOrd="0" destOrd="0" presId="urn:microsoft.com/office/officeart/2005/8/layout/list1"/>
    <dgm:cxn modelId="{981D4FDB-8E02-4D0D-94C1-A75ADA1643B9}" type="presOf" srcId="{EB9EA450-033F-4A0B-9E19-50E2CA32B848}" destId="{1E783DA9-528F-4699-8BC1-CC45AC2C66FC}" srcOrd="0" destOrd="0" presId="urn:microsoft.com/office/officeart/2005/8/layout/list1"/>
    <dgm:cxn modelId="{0619D8E4-470F-4D72-9CDA-31F4CD585DB7}" srcId="{EB9EA450-033F-4A0B-9E19-50E2CA32B848}" destId="{7B26FBF8-290E-4890-81FB-CF1A84BE7E1F}" srcOrd="2" destOrd="0" parTransId="{12E9DD8A-0482-44A2-96EC-F16FBDDED752}" sibTransId="{D0903024-4FB7-4812-9ABA-46E550B976AC}"/>
    <dgm:cxn modelId="{DF25C2E9-86F5-4143-9BFE-8AB964006ECB}" type="presOf" srcId="{66840219-996C-4502-8A97-30C2C9FC1FAB}" destId="{36803EDE-026F-44AF-9BF0-41F16D645438}" srcOrd="0" destOrd="1" presId="urn:microsoft.com/office/officeart/2005/8/layout/list1"/>
    <dgm:cxn modelId="{F6B54DED-6DED-487D-9733-A2923C2B0424}" type="presOf" srcId="{EB9EA450-033F-4A0B-9E19-50E2CA32B848}" destId="{9CAFB7B9-6C04-4D51-B485-4159D57070F3}" srcOrd="1" destOrd="0" presId="urn:microsoft.com/office/officeart/2005/8/layout/list1"/>
    <dgm:cxn modelId="{C0E937F0-AB8A-49CE-8FE4-B4456900EA0E}" type="presOf" srcId="{876B08C6-54DF-4712-B63B-93ADB4FFED88}" destId="{25E3B52D-BA2C-4360-BE55-44DF376D7942}" srcOrd="0" destOrd="1" presId="urn:microsoft.com/office/officeart/2005/8/layout/list1"/>
    <dgm:cxn modelId="{82096FFA-4181-423A-81D3-2537E07F5857}" srcId="{FDFF27E5-C3F3-41B0-8828-E7BDC801F394}" destId="{2C928C04-BFAD-4DFD-94F5-B4E62948E97A}" srcOrd="2" destOrd="0" parTransId="{006A0935-1AE9-4021-B5A7-8F807FFB5ABB}" sibTransId="{293EBCE3-3652-4B87-9193-7FC525420465}"/>
    <dgm:cxn modelId="{CF4AE8B0-2E27-4491-980A-E4CC84221C85}" type="presParOf" srcId="{39687E2D-AF7C-4588-A38A-79D40D405149}" destId="{C4DDC2BA-74A9-405D-841F-11F5DC18D26B}" srcOrd="0" destOrd="0" presId="urn:microsoft.com/office/officeart/2005/8/layout/list1"/>
    <dgm:cxn modelId="{7D9D8E25-88C9-4580-8768-FFDDA723C8BD}" type="presParOf" srcId="{C4DDC2BA-74A9-405D-841F-11F5DC18D26B}" destId="{5E169AB6-4662-43A9-A584-1A955F322BD5}" srcOrd="0" destOrd="0" presId="urn:microsoft.com/office/officeart/2005/8/layout/list1"/>
    <dgm:cxn modelId="{EC2F5120-D84A-443F-9B5C-F42E5AE003BA}" type="presParOf" srcId="{C4DDC2BA-74A9-405D-841F-11F5DC18D26B}" destId="{69AC1FBD-864E-4E14-9CEE-DB3C82E51DFE}" srcOrd="1" destOrd="0" presId="urn:microsoft.com/office/officeart/2005/8/layout/list1"/>
    <dgm:cxn modelId="{92AE0B86-682C-4735-8D85-74AC7E3A60D4}" type="presParOf" srcId="{39687E2D-AF7C-4588-A38A-79D40D405149}" destId="{022D9E6B-DC49-4AC1-ABC7-2D10332A0397}" srcOrd="1" destOrd="0" presId="urn:microsoft.com/office/officeart/2005/8/layout/list1"/>
    <dgm:cxn modelId="{A55C128C-5676-4BA6-BD6B-CDAD0E7A676B}" type="presParOf" srcId="{39687E2D-AF7C-4588-A38A-79D40D405149}" destId="{25E3B52D-BA2C-4360-BE55-44DF376D7942}" srcOrd="2" destOrd="0" presId="urn:microsoft.com/office/officeart/2005/8/layout/list1"/>
    <dgm:cxn modelId="{E1FAA854-CB52-48B2-9E0D-9C554CA6DCA3}" type="presParOf" srcId="{39687E2D-AF7C-4588-A38A-79D40D405149}" destId="{2FA8D6BE-D787-41E1-B568-FD7E2965F1E5}" srcOrd="3" destOrd="0" presId="urn:microsoft.com/office/officeart/2005/8/layout/list1"/>
    <dgm:cxn modelId="{ECD008A6-A7C7-47E3-906B-DB2131D903A8}" type="presParOf" srcId="{39687E2D-AF7C-4588-A38A-79D40D405149}" destId="{994C396F-0393-4EF8-8BAE-283E1A7B3292}" srcOrd="4" destOrd="0" presId="urn:microsoft.com/office/officeart/2005/8/layout/list1"/>
    <dgm:cxn modelId="{95292052-BDD8-4FE8-9AD3-CF39EC8E721D}" type="presParOf" srcId="{994C396F-0393-4EF8-8BAE-283E1A7B3292}" destId="{1E783DA9-528F-4699-8BC1-CC45AC2C66FC}" srcOrd="0" destOrd="0" presId="urn:microsoft.com/office/officeart/2005/8/layout/list1"/>
    <dgm:cxn modelId="{F0100AB9-534E-4724-B4CD-B4165ECBFD39}" type="presParOf" srcId="{994C396F-0393-4EF8-8BAE-283E1A7B3292}" destId="{9CAFB7B9-6C04-4D51-B485-4159D57070F3}" srcOrd="1" destOrd="0" presId="urn:microsoft.com/office/officeart/2005/8/layout/list1"/>
    <dgm:cxn modelId="{D5E13FF4-1F00-4CDD-93D4-BA63B16BD3AF}" type="presParOf" srcId="{39687E2D-AF7C-4588-A38A-79D40D405149}" destId="{35567D61-B0E6-4302-A413-0C9F1B18AB32}" srcOrd="5" destOrd="0" presId="urn:microsoft.com/office/officeart/2005/8/layout/list1"/>
    <dgm:cxn modelId="{8FC5D5B0-1BB2-46DD-B206-E555AFAF7E80}" type="presParOf" srcId="{39687E2D-AF7C-4588-A38A-79D40D405149}" destId="{36803EDE-026F-44AF-9BF0-41F16D645438}" srcOrd="6" destOrd="0" presId="urn:microsoft.com/office/officeart/2005/8/layout/list1"/>
    <dgm:cxn modelId="{C9DB2841-BD28-4A19-B103-C26FAE2DA3A2}" type="presParOf" srcId="{39687E2D-AF7C-4588-A38A-79D40D405149}" destId="{FCB639BA-1F4C-49F0-9306-48D3A0B77769}" srcOrd="7" destOrd="0" presId="urn:microsoft.com/office/officeart/2005/8/layout/list1"/>
    <dgm:cxn modelId="{05B3D38B-8731-4FBE-B020-E1AF0D812AED}" type="presParOf" srcId="{39687E2D-AF7C-4588-A38A-79D40D405149}" destId="{C9F8AABC-FE86-4C17-9E69-E8705549B405}" srcOrd="8" destOrd="0" presId="urn:microsoft.com/office/officeart/2005/8/layout/list1"/>
    <dgm:cxn modelId="{8ADEC1D6-0096-4757-955C-BE1F49451235}" type="presParOf" srcId="{C9F8AABC-FE86-4C17-9E69-E8705549B405}" destId="{D2E04F8A-3062-476E-92C6-098440217C3D}" srcOrd="0" destOrd="0" presId="urn:microsoft.com/office/officeart/2005/8/layout/list1"/>
    <dgm:cxn modelId="{1D78E704-CC72-45B9-8D86-27805FDEF3FB}" type="presParOf" srcId="{C9F8AABC-FE86-4C17-9E69-E8705549B405}" destId="{FE47AF82-FF53-4050-AE53-2A4FB79B3F64}" srcOrd="1" destOrd="0" presId="urn:microsoft.com/office/officeart/2005/8/layout/list1"/>
    <dgm:cxn modelId="{11C230B7-E4FB-4774-A336-93622CA46F62}" type="presParOf" srcId="{39687E2D-AF7C-4588-A38A-79D40D405149}" destId="{065B0238-85C8-4139-B125-DD69902FBBBE}" srcOrd="9" destOrd="0" presId="urn:microsoft.com/office/officeart/2005/8/layout/list1"/>
    <dgm:cxn modelId="{57BEC176-72A1-4500-9D88-B2B9865E053E}" type="presParOf" srcId="{39687E2D-AF7C-4588-A38A-79D40D405149}" destId="{821ABC6A-012B-423F-9C3C-FED3E050F7A3}" srcOrd="10" destOrd="0" presId="urn:microsoft.com/office/officeart/2005/8/layout/list1"/>
    <dgm:cxn modelId="{8E196176-8876-46B2-8538-FCF8C709A443}" type="presParOf" srcId="{39687E2D-AF7C-4588-A38A-79D40D405149}" destId="{00FEB296-02FB-4AA6-8180-E9AA1EF66628}" srcOrd="11" destOrd="0" presId="urn:microsoft.com/office/officeart/2005/8/layout/list1"/>
    <dgm:cxn modelId="{261C86F2-3809-4BC4-916B-A208FAF119C4}" type="presParOf" srcId="{39687E2D-AF7C-4588-A38A-79D40D405149}" destId="{9653CD27-2B5B-4064-9975-C53E5255434A}" srcOrd="12" destOrd="0" presId="urn:microsoft.com/office/officeart/2005/8/layout/list1"/>
    <dgm:cxn modelId="{B4ED2FF6-3320-4944-A555-7494AD347628}" type="presParOf" srcId="{9653CD27-2B5B-4064-9975-C53E5255434A}" destId="{11794ADB-6384-4931-A8D9-BA871F61E0CA}" srcOrd="0" destOrd="0" presId="urn:microsoft.com/office/officeart/2005/8/layout/list1"/>
    <dgm:cxn modelId="{EF4A7432-6EBD-4B8F-9D29-2F298DC51C79}" type="presParOf" srcId="{9653CD27-2B5B-4064-9975-C53E5255434A}" destId="{B69F8E97-447D-48AB-BDAC-9F840BC11C59}" srcOrd="1" destOrd="0" presId="urn:microsoft.com/office/officeart/2005/8/layout/list1"/>
    <dgm:cxn modelId="{7660616B-FD7F-4B2A-860C-B0DE095D781B}" type="presParOf" srcId="{39687E2D-AF7C-4588-A38A-79D40D405149}" destId="{11994D44-CC9C-48CC-84CD-AEC00D621711}" srcOrd="13" destOrd="0" presId="urn:microsoft.com/office/officeart/2005/8/layout/list1"/>
    <dgm:cxn modelId="{D9826644-E9C9-4BF8-96B9-8CB110649E8C}" type="presParOf" srcId="{39687E2D-AF7C-4588-A38A-79D40D405149}" destId="{3C9F6C5B-97AD-4758-A453-31164FA2DA5C}"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E691D66-A592-4F59-815B-03F6F4DFFA1B}" type="doc">
      <dgm:prSet loTypeId="urn:microsoft.com/office/officeart/2005/8/layout/cycle4" loCatId="cycle" qsTypeId="urn:microsoft.com/office/officeart/2005/8/quickstyle/simple1" qsCatId="simple" csTypeId="urn:microsoft.com/office/officeart/2005/8/colors/colorful1" csCatId="colorful" phldr="1"/>
      <dgm:spPr/>
      <dgm:t>
        <a:bodyPr/>
        <a:lstStyle/>
        <a:p>
          <a:endParaRPr lang="en-US"/>
        </a:p>
      </dgm:t>
    </dgm:pt>
    <dgm:pt modelId="{ACD1FA2D-C418-4438-A45D-F1C3F2EC4E97}">
      <dgm:prSet phldrT="[Text]"/>
      <dgm:spPr/>
      <dgm:t>
        <a:bodyPr/>
        <a:lstStyle/>
        <a:p>
          <a:r>
            <a:rPr lang="zh-CN" altLang="en-US" dirty="0"/>
            <a:t>收益</a:t>
          </a:r>
          <a:r>
            <a:rPr lang="en-US" altLang="zh-CN" dirty="0"/>
            <a:t>R</a:t>
          </a:r>
          <a:endParaRPr lang="en-US" dirty="0"/>
        </a:p>
      </dgm:t>
    </dgm:pt>
    <dgm:pt modelId="{96C9ECBE-EE91-44F0-A12C-FB05726FC520}" type="parTrans" cxnId="{82BAF50F-F504-4917-A2F4-118C8F710DFC}">
      <dgm:prSet/>
      <dgm:spPr/>
      <dgm:t>
        <a:bodyPr/>
        <a:lstStyle/>
        <a:p>
          <a:endParaRPr lang="en-US"/>
        </a:p>
      </dgm:t>
    </dgm:pt>
    <dgm:pt modelId="{A64E1D03-95B9-4028-AFAE-D63C50F20CAF}" type="sibTrans" cxnId="{82BAF50F-F504-4917-A2F4-118C8F710DFC}">
      <dgm:prSet/>
      <dgm:spPr/>
      <dgm:t>
        <a:bodyPr/>
        <a:lstStyle/>
        <a:p>
          <a:endParaRPr lang="en-US"/>
        </a:p>
      </dgm:t>
    </dgm:pt>
    <dgm:pt modelId="{EA55DF80-C8E6-4BA8-BD6B-3A37EA7976FC}">
      <dgm:prSet phldrT="[Text]"/>
      <dgm:spPr/>
      <dgm:t>
        <a:bodyPr/>
        <a:lstStyle/>
        <a:p>
          <a:r>
            <a:rPr lang="zh-CN" altLang="en-US" dirty="0"/>
            <a:t>价值</a:t>
          </a:r>
          <a:r>
            <a:rPr lang="en-US" altLang="zh-CN" dirty="0"/>
            <a:t>V</a:t>
          </a:r>
          <a:endParaRPr lang="en-US" dirty="0"/>
        </a:p>
      </dgm:t>
    </dgm:pt>
    <dgm:pt modelId="{4C0D7B73-7EA7-4641-89CE-8FE88D0E1A7E}" type="parTrans" cxnId="{E9C67B18-AFC3-4323-9D9E-9715ED1BE86B}">
      <dgm:prSet/>
      <dgm:spPr/>
      <dgm:t>
        <a:bodyPr/>
        <a:lstStyle/>
        <a:p>
          <a:endParaRPr lang="en-US"/>
        </a:p>
      </dgm:t>
    </dgm:pt>
    <dgm:pt modelId="{C46795F3-D273-4409-B5D9-891C9ABA149D}" type="sibTrans" cxnId="{E9C67B18-AFC3-4323-9D9E-9715ED1BE86B}">
      <dgm:prSet/>
      <dgm:spPr/>
      <dgm:t>
        <a:bodyPr/>
        <a:lstStyle/>
        <a:p>
          <a:endParaRPr lang="en-US"/>
        </a:p>
      </dgm:t>
    </dgm:pt>
    <dgm:pt modelId="{ECC0BBAD-669F-405D-8FB2-F1E0CC35EAA0}">
      <dgm:prSet phldrT="[Text]"/>
      <dgm:spPr/>
      <dgm:t>
        <a:bodyPr/>
        <a:lstStyle/>
        <a:p>
          <a:r>
            <a:rPr lang="zh-CN" altLang="en-US" dirty="0"/>
            <a:t>策略</a:t>
          </a:r>
          <a:r>
            <a:rPr lang="en-US" altLang="zh-CN" dirty="0"/>
            <a:t>q</a:t>
          </a:r>
          <a:endParaRPr lang="en-US" dirty="0"/>
        </a:p>
      </dgm:t>
    </dgm:pt>
    <dgm:pt modelId="{D2A6D392-8ED4-42DD-B1A1-318EB6254469}" type="parTrans" cxnId="{7CA4121D-22A9-4104-AA9D-B1EC6E7E6259}">
      <dgm:prSet/>
      <dgm:spPr/>
      <dgm:t>
        <a:bodyPr/>
        <a:lstStyle/>
        <a:p>
          <a:endParaRPr lang="en-US"/>
        </a:p>
      </dgm:t>
    </dgm:pt>
    <dgm:pt modelId="{BFCCF0D4-0ECA-4A20-9640-1CAEE0DF234F}" type="sibTrans" cxnId="{7CA4121D-22A9-4104-AA9D-B1EC6E7E6259}">
      <dgm:prSet/>
      <dgm:spPr/>
      <dgm:t>
        <a:bodyPr/>
        <a:lstStyle/>
        <a:p>
          <a:endParaRPr lang="en-US"/>
        </a:p>
      </dgm:t>
    </dgm:pt>
    <dgm:pt modelId="{2725372F-DBF4-482F-8AF1-4825F2BF94C0}">
      <dgm:prSet phldrT="[Text]"/>
      <dgm:spPr/>
      <dgm:t>
        <a:bodyPr/>
        <a:lstStyle/>
        <a:p>
          <a:r>
            <a:rPr lang="zh-CN" altLang="en-US" dirty="0"/>
            <a:t>模型</a:t>
          </a:r>
          <a:r>
            <a:rPr lang="en-US" altLang="zh-CN" dirty="0"/>
            <a:t>m</a:t>
          </a:r>
          <a:endParaRPr lang="en-US" dirty="0"/>
        </a:p>
      </dgm:t>
    </dgm:pt>
    <dgm:pt modelId="{8AC4A699-FE56-4F0F-B01F-00B9E79219F9}" type="parTrans" cxnId="{521E93D7-3A0C-4E55-AB94-9ACE70C8ACFB}">
      <dgm:prSet/>
      <dgm:spPr/>
      <dgm:t>
        <a:bodyPr/>
        <a:lstStyle/>
        <a:p>
          <a:endParaRPr lang="en-US"/>
        </a:p>
      </dgm:t>
    </dgm:pt>
    <dgm:pt modelId="{CC84D571-1B1A-4403-A5B7-391D37E21C51}" type="sibTrans" cxnId="{521E93D7-3A0C-4E55-AB94-9ACE70C8ACFB}">
      <dgm:prSet/>
      <dgm:spPr/>
      <dgm:t>
        <a:bodyPr/>
        <a:lstStyle/>
        <a:p>
          <a:endParaRPr lang="en-US"/>
        </a:p>
      </dgm:t>
    </dgm:pt>
    <dgm:pt modelId="{A1394731-EAC1-4AF0-A3C9-293F5851F1EB}">
      <dgm:prSet phldrT="[Text]"/>
      <dgm:spPr/>
      <dgm:t>
        <a:bodyPr/>
        <a:lstStyle/>
        <a:p>
          <a:r>
            <a:rPr lang="zh-CN" altLang="en-US" dirty="0"/>
            <a:t>收益的累积的期望</a:t>
          </a:r>
          <a:endParaRPr lang="en-US" dirty="0"/>
        </a:p>
      </dgm:t>
    </dgm:pt>
    <dgm:pt modelId="{43EFD267-F8CE-4B81-848F-EF85105A9ED9}" type="parTrans" cxnId="{C3BB87C5-4E4B-4D28-97DB-366EFB1BB378}">
      <dgm:prSet/>
      <dgm:spPr/>
      <dgm:t>
        <a:bodyPr/>
        <a:lstStyle/>
        <a:p>
          <a:endParaRPr lang="en-US"/>
        </a:p>
      </dgm:t>
    </dgm:pt>
    <dgm:pt modelId="{90B57B72-DAD6-4DAD-90E9-9F3A1A87C719}" type="sibTrans" cxnId="{C3BB87C5-4E4B-4D28-97DB-366EFB1BB378}">
      <dgm:prSet/>
      <dgm:spPr/>
      <dgm:t>
        <a:bodyPr/>
        <a:lstStyle/>
        <a:p>
          <a:endParaRPr lang="en-US"/>
        </a:p>
      </dgm:t>
    </dgm:pt>
    <dgm:pt modelId="{F1774199-98D4-4BCC-8102-5371400DE60F}">
      <dgm:prSet phldrT="[Text]"/>
      <dgm:spPr/>
      <dgm:t>
        <a:bodyPr/>
        <a:lstStyle/>
        <a:p>
          <a:r>
            <a:rPr lang="zh-CN" altLang="en-US" dirty="0"/>
            <a:t>短期的回报值</a:t>
          </a:r>
          <a:r>
            <a:rPr lang="en-US" altLang="zh-CN" dirty="0"/>
            <a:t>R</a:t>
          </a:r>
          <a:endParaRPr lang="en-US" dirty="0"/>
        </a:p>
      </dgm:t>
    </dgm:pt>
    <dgm:pt modelId="{A43E1148-35A5-4874-9061-0A93B5C9323D}" type="parTrans" cxnId="{BD28EA55-0725-4454-82B1-BBB89DC31335}">
      <dgm:prSet/>
      <dgm:spPr/>
      <dgm:t>
        <a:bodyPr/>
        <a:lstStyle/>
        <a:p>
          <a:endParaRPr lang="en-US"/>
        </a:p>
      </dgm:t>
    </dgm:pt>
    <dgm:pt modelId="{CB6773F8-AFE7-4FC2-A612-9EC443726876}" type="sibTrans" cxnId="{BD28EA55-0725-4454-82B1-BBB89DC31335}">
      <dgm:prSet/>
      <dgm:spPr/>
      <dgm:t>
        <a:bodyPr/>
        <a:lstStyle/>
        <a:p>
          <a:endParaRPr lang="en-US"/>
        </a:p>
      </dgm:t>
    </dgm:pt>
    <dgm:pt modelId="{035311BB-1455-48A5-8E7E-EE1125F61B78}">
      <dgm:prSet phldrT="[Text]"/>
      <dgm:spPr/>
      <dgm:t>
        <a:bodyPr/>
        <a:lstStyle/>
        <a:p>
          <a:r>
            <a:rPr lang="zh-CN" altLang="en-US" dirty="0"/>
            <a:t>由价值决定策略</a:t>
          </a:r>
          <a:endParaRPr lang="en-US" dirty="0"/>
        </a:p>
      </dgm:t>
    </dgm:pt>
    <dgm:pt modelId="{901F2DAD-775B-422B-AA08-DC2D2D5129B0}" type="parTrans" cxnId="{2F474B33-E274-4F16-B25D-0F547222AD46}">
      <dgm:prSet/>
      <dgm:spPr/>
      <dgm:t>
        <a:bodyPr/>
        <a:lstStyle/>
        <a:p>
          <a:endParaRPr lang="en-US"/>
        </a:p>
      </dgm:t>
    </dgm:pt>
    <dgm:pt modelId="{8685CA17-2F67-4F72-A6E7-04CA8DC55E84}" type="sibTrans" cxnId="{2F474B33-E274-4F16-B25D-0F547222AD46}">
      <dgm:prSet/>
      <dgm:spPr/>
      <dgm:t>
        <a:bodyPr/>
        <a:lstStyle/>
        <a:p>
          <a:endParaRPr lang="en-US"/>
        </a:p>
      </dgm:t>
    </dgm:pt>
    <dgm:pt modelId="{C34F8C13-D253-4DE7-AE11-B6FA59DBA35E}">
      <dgm:prSet phldrT="[Text]"/>
      <dgm:spPr/>
      <dgm:t>
        <a:bodyPr/>
        <a:lstStyle/>
        <a:p>
          <a:r>
            <a:rPr lang="zh-CN" altLang="en-US" dirty="0"/>
            <a:t>策略产生模型</a:t>
          </a:r>
          <a:endParaRPr lang="en-US" dirty="0"/>
        </a:p>
      </dgm:t>
    </dgm:pt>
    <dgm:pt modelId="{CD88BA78-BF7E-4C92-9843-1D9FBD3613FB}" type="parTrans" cxnId="{D858B2AB-841F-4482-A656-8E69D7D338A1}">
      <dgm:prSet/>
      <dgm:spPr/>
      <dgm:t>
        <a:bodyPr/>
        <a:lstStyle/>
        <a:p>
          <a:endParaRPr lang="en-US"/>
        </a:p>
      </dgm:t>
    </dgm:pt>
    <dgm:pt modelId="{F9D078A2-D409-499E-A53D-C007EE89A0AC}" type="sibTrans" cxnId="{D858B2AB-841F-4482-A656-8E69D7D338A1}">
      <dgm:prSet/>
      <dgm:spPr/>
      <dgm:t>
        <a:bodyPr/>
        <a:lstStyle/>
        <a:p>
          <a:endParaRPr lang="en-US"/>
        </a:p>
      </dgm:t>
    </dgm:pt>
    <dgm:pt modelId="{BC1C8699-E18D-4EE8-8A3D-8A4004E09DD7}" type="pres">
      <dgm:prSet presAssocID="{5E691D66-A592-4F59-815B-03F6F4DFFA1B}" presName="cycleMatrixDiagram" presStyleCnt="0">
        <dgm:presLayoutVars>
          <dgm:chMax val="1"/>
          <dgm:dir/>
          <dgm:animLvl val="lvl"/>
          <dgm:resizeHandles val="exact"/>
        </dgm:presLayoutVars>
      </dgm:prSet>
      <dgm:spPr/>
    </dgm:pt>
    <dgm:pt modelId="{69210320-1515-4A33-B370-EB1E15B754D5}" type="pres">
      <dgm:prSet presAssocID="{5E691D66-A592-4F59-815B-03F6F4DFFA1B}" presName="children" presStyleCnt="0"/>
      <dgm:spPr/>
    </dgm:pt>
    <dgm:pt modelId="{950436CB-7167-4A0B-AB5A-C792B5B5164D}" type="pres">
      <dgm:prSet presAssocID="{5E691D66-A592-4F59-815B-03F6F4DFFA1B}" presName="child1group" presStyleCnt="0"/>
      <dgm:spPr/>
    </dgm:pt>
    <dgm:pt modelId="{8CAA24D3-5BBD-4B76-B839-BA0F18422B99}" type="pres">
      <dgm:prSet presAssocID="{5E691D66-A592-4F59-815B-03F6F4DFFA1B}" presName="child1" presStyleLbl="bgAcc1" presStyleIdx="0" presStyleCnt="4"/>
      <dgm:spPr/>
    </dgm:pt>
    <dgm:pt modelId="{B7808E42-F0D8-4509-A9DD-5DAB8505DC97}" type="pres">
      <dgm:prSet presAssocID="{5E691D66-A592-4F59-815B-03F6F4DFFA1B}" presName="child1Text" presStyleLbl="bgAcc1" presStyleIdx="0" presStyleCnt="4">
        <dgm:presLayoutVars>
          <dgm:bulletEnabled val="1"/>
        </dgm:presLayoutVars>
      </dgm:prSet>
      <dgm:spPr/>
    </dgm:pt>
    <dgm:pt modelId="{34A765B7-AE10-4F06-95A9-EDD5E1BB207D}" type="pres">
      <dgm:prSet presAssocID="{5E691D66-A592-4F59-815B-03F6F4DFFA1B}" presName="child2group" presStyleCnt="0"/>
      <dgm:spPr/>
    </dgm:pt>
    <dgm:pt modelId="{48AB8CF2-77D7-406A-B9F5-AE20AD6DB670}" type="pres">
      <dgm:prSet presAssocID="{5E691D66-A592-4F59-815B-03F6F4DFFA1B}" presName="child2" presStyleLbl="bgAcc1" presStyleIdx="1" presStyleCnt="4"/>
      <dgm:spPr/>
    </dgm:pt>
    <dgm:pt modelId="{553BFF88-D564-46E0-8CCC-64A44174C401}" type="pres">
      <dgm:prSet presAssocID="{5E691D66-A592-4F59-815B-03F6F4DFFA1B}" presName="child2Text" presStyleLbl="bgAcc1" presStyleIdx="1" presStyleCnt="4">
        <dgm:presLayoutVars>
          <dgm:bulletEnabled val="1"/>
        </dgm:presLayoutVars>
      </dgm:prSet>
      <dgm:spPr/>
    </dgm:pt>
    <dgm:pt modelId="{91C10C4D-BF4A-4A8B-AEFF-8A24BEAF62DF}" type="pres">
      <dgm:prSet presAssocID="{5E691D66-A592-4F59-815B-03F6F4DFFA1B}" presName="child3group" presStyleCnt="0"/>
      <dgm:spPr/>
    </dgm:pt>
    <dgm:pt modelId="{66343A5B-86DA-4198-849D-45240BEE84FC}" type="pres">
      <dgm:prSet presAssocID="{5E691D66-A592-4F59-815B-03F6F4DFFA1B}" presName="child3" presStyleLbl="bgAcc1" presStyleIdx="2" presStyleCnt="4"/>
      <dgm:spPr/>
    </dgm:pt>
    <dgm:pt modelId="{5C4ECEEF-A0D3-469A-8561-6CC9F0DA2474}" type="pres">
      <dgm:prSet presAssocID="{5E691D66-A592-4F59-815B-03F6F4DFFA1B}" presName="child3Text" presStyleLbl="bgAcc1" presStyleIdx="2" presStyleCnt="4">
        <dgm:presLayoutVars>
          <dgm:bulletEnabled val="1"/>
        </dgm:presLayoutVars>
      </dgm:prSet>
      <dgm:spPr/>
    </dgm:pt>
    <dgm:pt modelId="{4EF1EBF4-D570-4643-A07D-60E8BC48488A}" type="pres">
      <dgm:prSet presAssocID="{5E691D66-A592-4F59-815B-03F6F4DFFA1B}" presName="child4group" presStyleCnt="0"/>
      <dgm:spPr/>
    </dgm:pt>
    <dgm:pt modelId="{78729617-C752-40CE-8ABD-08BB148AC010}" type="pres">
      <dgm:prSet presAssocID="{5E691D66-A592-4F59-815B-03F6F4DFFA1B}" presName="child4" presStyleLbl="bgAcc1" presStyleIdx="3" presStyleCnt="4"/>
      <dgm:spPr/>
    </dgm:pt>
    <dgm:pt modelId="{90005748-AADA-4A3B-918C-6A64A74AC44C}" type="pres">
      <dgm:prSet presAssocID="{5E691D66-A592-4F59-815B-03F6F4DFFA1B}" presName="child4Text" presStyleLbl="bgAcc1" presStyleIdx="3" presStyleCnt="4">
        <dgm:presLayoutVars>
          <dgm:bulletEnabled val="1"/>
        </dgm:presLayoutVars>
      </dgm:prSet>
      <dgm:spPr/>
    </dgm:pt>
    <dgm:pt modelId="{B3C51031-34FA-40FA-B4BD-E0505F2F7980}" type="pres">
      <dgm:prSet presAssocID="{5E691D66-A592-4F59-815B-03F6F4DFFA1B}" presName="childPlaceholder" presStyleCnt="0"/>
      <dgm:spPr/>
    </dgm:pt>
    <dgm:pt modelId="{C79E449D-6991-4F8F-A94D-65FC68A5F156}" type="pres">
      <dgm:prSet presAssocID="{5E691D66-A592-4F59-815B-03F6F4DFFA1B}" presName="circle" presStyleCnt="0"/>
      <dgm:spPr/>
    </dgm:pt>
    <dgm:pt modelId="{8601770B-0F87-4202-AA93-20B3CBA67340}" type="pres">
      <dgm:prSet presAssocID="{5E691D66-A592-4F59-815B-03F6F4DFFA1B}" presName="quadrant1" presStyleLbl="node1" presStyleIdx="0" presStyleCnt="4">
        <dgm:presLayoutVars>
          <dgm:chMax val="1"/>
          <dgm:bulletEnabled val="1"/>
        </dgm:presLayoutVars>
      </dgm:prSet>
      <dgm:spPr/>
    </dgm:pt>
    <dgm:pt modelId="{3A9CD85B-FCEB-41D3-AAAB-B73F9E2B0A50}" type="pres">
      <dgm:prSet presAssocID="{5E691D66-A592-4F59-815B-03F6F4DFFA1B}" presName="quadrant2" presStyleLbl="node1" presStyleIdx="1" presStyleCnt="4">
        <dgm:presLayoutVars>
          <dgm:chMax val="1"/>
          <dgm:bulletEnabled val="1"/>
        </dgm:presLayoutVars>
      </dgm:prSet>
      <dgm:spPr/>
    </dgm:pt>
    <dgm:pt modelId="{FF54A94C-0B92-472B-8853-7FC8442593DA}" type="pres">
      <dgm:prSet presAssocID="{5E691D66-A592-4F59-815B-03F6F4DFFA1B}" presName="quadrant3" presStyleLbl="node1" presStyleIdx="2" presStyleCnt="4">
        <dgm:presLayoutVars>
          <dgm:chMax val="1"/>
          <dgm:bulletEnabled val="1"/>
        </dgm:presLayoutVars>
      </dgm:prSet>
      <dgm:spPr/>
    </dgm:pt>
    <dgm:pt modelId="{64E06A5B-9AD6-49A9-94DE-224728BA096E}" type="pres">
      <dgm:prSet presAssocID="{5E691D66-A592-4F59-815B-03F6F4DFFA1B}" presName="quadrant4" presStyleLbl="node1" presStyleIdx="3" presStyleCnt="4">
        <dgm:presLayoutVars>
          <dgm:chMax val="1"/>
          <dgm:bulletEnabled val="1"/>
        </dgm:presLayoutVars>
      </dgm:prSet>
      <dgm:spPr/>
    </dgm:pt>
    <dgm:pt modelId="{BEBC7667-5012-41BD-9A36-45F7D4B67394}" type="pres">
      <dgm:prSet presAssocID="{5E691D66-A592-4F59-815B-03F6F4DFFA1B}" presName="quadrantPlaceholder" presStyleCnt="0"/>
      <dgm:spPr/>
    </dgm:pt>
    <dgm:pt modelId="{44EB727A-AFF9-422E-8C32-22D27A93AD0B}" type="pres">
      <dgm:prSet presAssocID="{5E691D66-A592-4F59-815B-03F6F4DFFA1B}" presName="center1" presStyleLbl="fgShp" presStyleIdx="0" presStyleCnt="2"/>
      <dgm:spPr/>
    </dgm:pt>
    <dgm:pt modelId="{91125C51-5723-4CA8-AA65-930CBEC2906D}" type="pres">
      <dgm:prSet presAssocID="{5E691D66-A592-4F59-815B-03F6F4DFFA1B}" presName="center2" presStyleLbl="fgShp" presStyleIdx="1" presStyleCnt="2"/>
      <dgm:spPr/>
    </dgm:pt>
  </dgm:ptLst>
  <dgm:cxnLst>
    <dgm:cxn modelId="{35CD7C0A-88E5-4EF3-A89D-DC1F3D6F073B}" type="presOf" srcId="{C34F8C13-D253-4DE7-AE11-B6FA59DBA35E}" destId="{78729617-C752-40CE-8ABD-08BB148AC010}" srcOrd="0" destOrd="0" presId="urn:microsoft.com/office/officeart/2005/8/layout/cycle4"/>
    <dgm:cxn modelId="{82BAF50F-F504-4917-A2F4-118C8F710DFC}" srcId="{5E691D66-A592-4F59-815B-03F6F4DFFA1B}" destId="{ACD1FA2D-C418-4438-A45D-F1C3F2EC4E97}" srcOrd="0" destOrd="0" parTransId="{96C9ECBE-EE91-44F0-A12C-FB05726FC520}" sibTransId="{A64E1D03-95B9-4028-AFAE-D63C50F20CAF}"/>
    <dgm:cxn modelId="{6B8B6518-5128-42F8-BBF2-B51FEF106C78}" type="presOf" srcId="{A1394731-EAC1-4AF0-A3C9-293F5851F1EB}" destId="{553BFF88-D564-46E0-8CCC-64A44174C401}" srcOrd="1" destOrd="0" presId="urn:microsoft.com/office/officeart/2005/8/layout/cycle4"/>
    <dgm:cxn modelId="{E9C67B18-AFC3-4323-9D9E-9715ED1BE86B}" srcId="{5E691D66-A592-4F59-815B-03F6F4DFFA1B}" destId="{EA55DF80-C8E6-4BA8-BD6B-3A37EA7976FC}" srcOrd="1" destOrd="0" parTransId="{4C0D7B73-7EA7-4641-89CE-8FE88D0E1A7E}" sibTransId="{C46795F3-D273-4409-B5D9-891C9ABA149D}"/>
    <dgm:cxn modelId="{7CA4121D-22A9-4104-AA9D-B1EC6E7E6259}" srcId="{5E691D66-A592-4F59-815B-03F6F4DFFA1B}" destId="{ECC0BBAD-669F-405D-8FB2-F1E0CC35EAA0}" srcOrd="2" destOrd="0" parTransId="{D2A6D392-8ED4-42DD-B1A1-318EB6254469}" sibTransId="{BFCCF0D4-0ECA-4A20-9640-1CAEE0DF234F}"/>
    <dgm:cxn modelId="{2F474B33-E274-4F16-B25D-0F547222AD46}" srcId="{ECC0BBAD-669F-405D-8FB2-F1E0CC35EAA0}" destId="{035311BB-1455-48A5-8E7E-EE1125F61B78}" srcOrd="0" destOrd="0" parTransId="{901F2DAD-775B-422B-AA08-DC2D2D5129B0}" sibTransId="{8685CA17-2F67-4F72-A6E7-04CA8DC55E84}"/>
    <dgm:cxn modelId="{A1253540-8703-41E1-87DC-0693A1B74EED}" type="presOf" srcId="{035311BB-1455-48A5-8E7E-EE1125F61B78}" destId="{66343A5B-86DA-4198-849D-45240BEE84FC}" srcOrd="0" destOrd="0" presId="urn:microsoft.com/office/officeart/2005/8/layout/cycle4"/>
    <dgm:cxn modelId="{EBB2BE5C-AA33-4752-84DC-048929A37BB7}" type="presOf" srcId="{035311BB-1455-48A5-8E7E-EE1125F61B78}" destId="{5C4ECEEF-A0D3-469A-8561-6CC9F0DA2474}" srcOrd="1" destOrd="0" presId="urn:microsoft.com/office/officeart/2005/8/layout/cycle4"/>
    <dgm:cxn modelId="{02DAFF74-ABC9-4AD2-9C20-179E80FE95A3}" type="presOf" srcId="{A1394731-EAC1-4AF0-A3C9-293F5851F1EB}" destId="{48AB8CF2-77D7-406A-B9F5-AE20AD6DB670}" srcOrd="0" destOrd="0" presId="urn:microsoft.com/office/officeart/2005/8/layout/cycle4"/>
    <dgm:cxn modelId="{BD28EA55-0725-4454-82B1-BBB89DC31335}" srcId="{ACD1FA2D-C418-4438-A45D-F1C3F2EC4E97}" destId="{F1774199-98D4-4BCC-8102-5371400DE60F}" srcOrd="0" destOrd="0" parTransId="{A43E1148-35A5-4874-9061-0A93B5C9323D}" sibTransId="{CB6773F8-AFE7-4FC2-A612-9EC443726876}"/>
    <dgm:cxn modelId="{F1110158-61CA-4D8E-938A-353F190EE284}" type="presOf" srcId="{5E691D66-A592-4F59-815B-03F6F4DFFA1B}" destId="{BC1C8699-E18D-4EE8-8A3D-8A4004E09DD7}" srcOrd="0" destOrd="0" presId="urn:microsoft.com/office/officeart/2005/8/layout/cycle4"/>
    <dgm:cxn modelId="{D70242A1-CC34-4AD3-9AF1-0BDC36EA38BE}" type="presOf" srcId="{F1774199-98D4-4BCC-8102-5371400DE60F}" destId="{8CAA24D3-5BBD-4B76-B839-BA0F18422B99}" srcOrd="0" destOrd="0" presId="urn:microsoft.com/office/officeart/2005/8/layout/cycle4"/>
    <dgm:cxn modelId="{D858B2AB-841F-4482-A656-8E69D7D338A1}" srcId="{2725372F-DBF4-482F-8AF1-4825F2BF94C0}" destId="{C34F8C13-D253-4DE7-AE11-B6FA59DBA35E}" srcOrd="0" destOrd="0" parTransId="{CD88BA78-BF7E-4C92-9843-1D9FBD3613FB}" sibTransId="{F9D078A2-D409-499E-A53D-C007EE89A0AC}"/>
    <dgm:cxn modelId="{C3BB87C5-4E4B-4D28-97DB-366EFB1BB378}" srcId="{EA55DF80-C8E6-4BA8-BD6B-3A37EA7976FC}" destId="{A1394731-EAC1-4AF0-A3C9-293F5851F1EB}" srcOrd="0" destOrd="0" parTransId="{43EFD267-F8CE-4B81-848F-EF85105A9ED9}" sibTransId="{90B57B72-DAD6-4DAD-90E9-9F3A1A87C719}"/>
    <dgm:cxn modelId="{2978DCC5-5C97-4571-AE46-82A907DE8E38}" type="presOf" srcId="{ECC0BBAD-669F-405D-8FB2-F1E0CC35EAA0}" destId="{FF54A94C-0B92-472B-8853-7FC8442593DA}" srcOrd="0" destOrd="0" presId="urn:microsoft.com/office/officeart/2005/8/layout/cycle4"/>
    <dgm:cxn modelId="{521E93D7-3A0C-4E55-AB94-9ACE70C8ACFB}" srcId="{5E691D66-A592-4F59-815B-03F6F4DFFA1B}" destId="{2725372F-DBF4-482F-8AF1-4825F2BF94C0}" srcOrd="3" destOrd="0" parTransId="{8AC4A699-FE56-4F0F-B01F-00B9E79219F9}" sibTransId="{CC84D571-1B1A-4403-A5B7-391D37E21C51}"/>
    <dgm:cxn modelId="{0E44EFD8-9AB0-4AEA-938A-FFB2D6474649}" type="presOf" srcId="{EA55DF80-C8E6-4BA8-BD6B-3A37EA7976FC}" destId="{3A9CD85B-FCEB-41D3-AAAB-B73F9E2B0A50}" srcOrd="0" destOrd="0" presId="urn:microsoft.com/office/officeart/2005/8/layout/cycle4"/>
    <dgm:cxn modelId="{549BE9E5-689B-412D-859C-725DF93C09CC}" type="presOf" srcId="{C34F8C13-D253-4DE7-AE11-B6FA59DBA35E}" destId="{90005748-AADA-4A3B-918C-6A64A74AC44C}" srcOrd="1" destOrd="0" presId="urn:microsoft.com/office/officeart/2005/8/layout/cycle4"/>
    <dgm:cxn modelId="{37808DEC-1048-47D4-866C-4F55A11BFD69}" type="presOf" srcId="{2725372F-DBF4-482F-8AF1-4825F2BF94C0}" destId="{64E06A5B-9AD6-49A9-94DE-224728BA096E}" srcOrd="0" destOrd="0" presId="urn:microsoft.com/office/officeart/2005/8/layout/cycle4"/>
    <dgm:cxn modelId="{BC1E27F0-3BC1-49F4-908F-569D7D691DE8}" type="presOf" srcId="{F1774199-98D4-4BCC-8102-5371400DE60F}" destId="{B7808E42-F0D8-4509-A9DD-5DAB8505DC97}" srcOrd="1" destOrd="0" presId="urn:microsoft.com/office/officeart/2005/8/layout/cycle4"/>
    <dgm:cxn modelId="{0D0D66F2-D421-47F0-B5C7-22FE25B30156}" type="presOf" srcId="{ACD1FA2D-C418-4438-A45D-F1C3F2EC4E97}" destId="{8601770B-0F87-4202-AA93-20B3CBA67340}" srcOrd="0" destOrd="0" presId="urn:microsoft.com/office/officeart/2005/8/layout/cycle4"/>
    <dgm:cxn modelId="{1CF5B916-C14E-419C-A6FC-187C8C45A4AD}" type="presParOf" srcId="{BC1C8699-E18D-4EE8-8A3D-8A4004E09DD7}" destId="{69210320-1515-4A33-B370-EB1E15B754D5}" srcOrd="0" destOrd="0" presId="urn:microsoft.com/office/officeart/2005/8/layout/cycle4"/>
    <dgm:cxn modelId="{73C3C242-9BD5-40B9-BE3B-608A61D90166}" type="presParOf" srcId="{69210320-1515-4A33-B370-EB1E15B754D5}" destId="{950436CB-7167-4A0B-AB5A-C792B5B5164D}" srcOrd="0" destOrd="0" presId="urn:microsoft.com/office/officeart/2005/8/layout/cycle4"/>
    <dgm:cxn modelId="{E3DB0C85-8F5A-4692-97BB-628918C9CF6F}" type="presParOf" srcId="{950436CB-7167-4A0B-AB5A-C792B5B5164D}" destId="{8CAA24D3-5BBD-4B76-B839-BA0F18422B99}" srcOrd="0" destOrd="0" presId="urn:microsoft.com/office/officeart/2005/8/layout/cycle4"/>
    <dgm:cxn modelId="{E89131A4-948C-4B23-984B-0303E5CBE5BD}" type="presParOf" srcId="{950436CB-7167-4A0B-AB5A-C792B5B5164D}" destId="{B7808E42-F0D8-4509-A9DD-5DAB8505DC97}" srcOrd="1" destOrd="0" presId="urn:microsoft.com/office/officeart/2005/8/layout/cycle4"/>
    <dgm:cxn modelId="{F4B63709-28F4-44FF-AF91-2CD427A4444D}" type="presParOf" srcId="{69210320-1515-4A33-B370-EB1E15B754D5}" destId="{34A765B7-AE10-4F06-95A9-EDD5E1BB207D}" srcOrd="1" destOrd="0" presId="urn:microsoft.com/office/officeart/2005/8/layout/cycle4"/>
    <dgm:cxn modelId="{2AC1EFEB-10B5-44C3-AB57-F0B9489725C7}" type="presParOf" srcId="{34A765B7-AE10-4F06-95A9-EDD5E1BB207D}" destId="{48AB8CF2-77D7-406A-B9F5-AE20AD6DB670}" srcOrd="0" destOrd="0" presId="urn:microsoft.com/office/officeart/2005/8/layout/cycle4"/>
    <dgm:cxn modelId="{C10D2FA4-30B3-4A29-8C8F-B24F005FE1C7}" type="presParOf" srcId="{34A765B7-AE10-4F06-95A9-EDD5E1BB207D}" destId="{553BFF88-D564-46E0-8CCC-64A44174C401}" srcOrd="1" destOrd="0" presId="urn:microsoft.com/office/officeart/2005/8/layout/cycle4"/>
    <dgm:cxn modelId="{B47FF11A-A725-4630-8A37-B2D890D33903}" type="presParOf" srcId="{69210320-1515-4A33-B370-EB1E15B754D5}" destId="{91C10C4D-BF4A-4A8B-AEFF-8A24BEAF62DF}" srcOrd="2" destOrd="0" presId="urn:microsoft.com/office/officeart/2005/8/layout/cycle4"/>
    <dgm:cxn modelId="{96DE1D08-002D-45E0-8B9D-DE3B5D0E650B}" type="presParOf" srcId="{91C10C4D-BF4A-4A8B-AEFF-8A24BEAF62DF}" destId="{66343A5B-86DA-4198-849D-45240BEE84FC}" srcOrd="0" destOrd="0" presId="urn:microsoft.com/office/officeart/2005/8/layout/cycle4"/>
    <dgm:cxn modelId="{80C02749-CA2D-414D-8138-C4AE5B5294B4}" type="presParOf" srcId="{91C10C4D-BF4A-4A8B-AEFF-8A24BEAF62DF}" destId="{5C4ECEEF-A0D3-469A-8561-6CC9F0DA2474}" srcOrd="1" destOrd="0" presId="urn:microsoft.com/office/officeart/2005/8/layout/cycle4"/>
    <dgm:cxn modelId="{15D4ABF4-454E-4082-9B08-61DB2ABF3B1E}" type="presParOf" srcId="{69210320-1515-4A33-B370-EB1E15B754D5}" destId="{4EF1EBF4-D570-4643-A07D-60E8BC48488A}" srcOrd="3" destOrd="0" presId="urn:microsoft.com/office/officeart/2005/8/layout/cycle4"/>
    <dgm:cxn modelId="{AC529EEC-A7D2-4CF5-BE09-89776ED26249}" type="presParOf" srcId="{4EF1EBF4-D570-4643-A07D-60E8BC48488A}" destId="{78729617-C752-40CE-8ABD-08BB148AC010}" srcOrd="0" destOrd="0" presId="urn:microsoft.com/office/officeart/2005/8/layout/cycle4"/>
    <dgm:cxn modelId="{5F3F2C31-0840-4FC4-887F-F66916B5E0FF}" type="presParOf" srcId="{4EF1EBF4-D570-4643-A07D-60E8BC48488A}" destId="{90005748-AADA-4A3B-918C-6A64A74AC44C}" srcOrd="1" destOrd="0" presId="urn:microsoft.com/office/officeart/2005/8/layout/cycle4"/>
    <dgm:cxn modelId="{B1A6C18F-2169-4B5E-8781-0BCBA3C92CF5}" type="presParOf" srcId="{69210320-1515-4A33-B370-EB1E15B754D5}" destId="{B3C51031-34FA-40FA-B4BD-E0505F2F7980}" srcOrd="4" destOrd="0" presId="urn:microsoft.com/office/officeart/2005/8/layout/cycle4"/>
    <dgm:cxn modelId="{DD4E413D-AE66-49AD-B710-84A206581C15}" type="presParOf" srcId="{BC1C8699-E18D-4EE8-8A3D-8A4004E09DD7}" destId="{C79E449D-6991-4F8F-A94D-65FC68A5F156}" srcOrd="1" destOrd="0" presId="urn:microsoft.com/office/officeart/2005/8/layout/cycle4"/>
    <dgm:cxn modelId="{39212ED1-E5E5-464E-9DB0-4CB21DCE2950}" type="presParOf" srcId="{C79E449D-6991-4F8F-A94D-65FC68A5F156}" destId="{8601770B-0F87-4202-AA93-20B3CBA67340}" srcOrd="0" destOrd="0" presId="urn:microsoft.com/office/officeart/2005/8/layout/cycle4"/>
    <dgm:cxn modelId="{0DB333CE-2F4B-4742-B87F-E072C2400E78}" type="presParOf" srcId="{C79E449D-6991-4F8F-A94D-65FC68A5F156}" destId="{3A9CD85B-FCEB-41D3-AAAB-B73F9E2B0A50}" srcOrd="1" destOrd="0" presId="urn:microsoft.com/office/officeart/2005/8/layout/cycle4"/>
    <dgm:cxn modelId="{85775091-145B-4415-8837-BDD5440603B8}" type="presParOf" srcId="{C79E449D-6991-4F8F-A94D-65FC68A5F156}" destId="{FF54A94C-0B92-472B-8853-7FC8442593DA}" srcOrd="2" destOrd="0" presId="urn:microsoft.com/office/officeart/2005/8/layout/cycle4"/>
    <dgm:cxn modelId="{353C7D51-926A-4A1E-923A-EF430EF40655}" type="presParOf" srcId="{C79E449D-6991-4F8F-A94D-65FC68A5F156}" destId="{64E06A5B-9AD6-49A9-94DE-224728BA096E}" srcOrd="3" destOrd="0" presId="urn:microsoft.com/office/officeart/2005/8/layout/cycle4"/>
    <dgm:cxn modelId="{702BBD23-D041-4789-888C-4C8CE66F0F6F}" type="presParOf" srcId="{C79E449D-6991-4F8F-A94D-65FC68A5F156}" destId="{BEBC7667-5012-41BD-9A36-45F7D4B67394}" srcOrd="4" destOrd="0" presId="urn:microsoft.com/office/officeart/2005/8/layout/cycle4"/>
    <dgm:cxn modelId="{30BC26FE-A6D3-4A3A-ADF2-F6487237F4BA}" type="presParOf" srcId="{BC1C8699-E18D-4EE8-8A3D-8A4004E09DD7}" destId="{44EB727A-AFF9-422E-8C32-22D27A93AD0B}" srcOrd="2" destOrd="0" presId="urn:microsoft.com/office/officeart/2005/8/layout/cycle4"/>
    <dgm:cxn modelId="{DF61D216-2CC8-4FC8-B027-060955C7158F}" type="presParOf" srcId="{BC1C8699-E18D-4EE8-8A3D-8A4004E09DD7}" destId="{91125C51-5723-4CA8-AA65-930CBEC2906D}"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B1D90FF-B706-493F-8101-F55077D38A6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D0B15DD7-FE89-4072-857A-8A936D02D667}">
      <dgm:prSet/>
      <dgm:spPr/>
      <dgm:t>
        <a:bodyPr/>
        <a:lstStyle/>
        <a:p>
          <a:r>
            <a:rPr lang="zh-CN" dirty="0"/>
            <a:t>环境</a:t>
          </a:r>
          <a:endParaRPr lang="en-US" altLang="zh-CN" dirty="0"/>
        </a:p>
        <a:p>
          <a:r>
            <a:rPr lang="en-US" dirty="0"/>
            <a:t>Environment</a:t>
          </a:r>
        </a:p>
      </dgm:t>
    </dgm:pt>
    <dgm:pt modelId="{EE971769-235E-49FA-8764-D1B8F839CC84}" type="parTrans" cxnId="{2CC8B467-CF5C-47EB-A888-D539DA6B74F9}">
      <dgm:prSet/>
      <dgm:spPr/>
      <dgm:t>
        <a:bodyPr/>
        <a:lstStyle/>
        <a:p>
          <a:endParaRPr lang="en-US"/>
        </a:p>
      </dgm:t>
    </dgm:pt>
    <dgm:pt modelId="{883D4824-DBEE-4125-B412-876339D90BF6}" type="sibTrans" cxnId="{2CC8B467-CF5C-47EB-A888-D539DA6B74F9}">
      <dgm:prSet/>
      <dgm:spPr/>
      <dgm:t>
        <a:bodyPr/>
        <a:lstStyle/>
        <a:p>
          <a:endParaRPr lang="en-US"/>
        </a:p>
      </dgm:t>
    </dgm:pt>
    <dgm:pt modelId="{9AF8BDBC-6992-4E6B-8EB2-354A2E74BCF8}">
      <dgm:prSet/>
      <dgm:spPr/>
      <dgm:t>
        <a:bodyPr/>
        <a:lstStyle/>
        <a:p>
          <a:r>
            <a:rPr lang="zh-CN" dirty="0"/>
            <a:t>地球</a:t>
          </a:r>
          <a:r>
            <a:rPr lang="zh-CN" altLang="en-US" dirty="0"/>
            <a:t>、丛林</a:t>
          </a:r>
          <a:endParaRPr lang="en-US" dirty="0"/>
        </a:p>
      </dgm:t>
    </dgm:pt>
    <dgm:pt modelId="{F5834FD1-C784-4266-8615-533EF2F19FA7}" type="parTrans" cxnId="{C7C18FE2-9FD0-4A38-91A4-699C9B35F7B0}">
      <dgm:prSet/>
      <dgm:spPr/>
      <dgm:t>
        <a:bodyPr/>
        <a:lstStyle/>
        <a:p>
          <a:endParaRPr lang="en-US"/>
        </a:p>
      </dgm:t>
    </dgm:pt>
    <dgm:pt modelId="{7FB8ABBA-E43F-4BB9-BD75-1276627E9284}" type="sibTrans" cxnId="{C7C18FE2-9FD0-4A38-91A4-699C9B35F7B0}">
      <dgm:prSet/>
      <dgm:spPr/>
      <dgm:t>
        <a:bodyPr/>
        <a:lstStyle/>
        <a:p>
          <a:endParaRPr lang="en-US"/>
        </a:p>
      </dgm:t>
    </dgm:pt>
    <dgm:pt modelId="{FC1FFF69-863F-4D0E-9F0E-6B49573E647B}">
      <dgm:prSet/>
      <dgm:spPr/>
      <dgm:t>
        <a:bodyPr/>
        <a:lstStyle/>
        <a:p>
          <a:r>
            <a:rPr lang="zh-CN" dirty="0"/>
            <a:t>智能体</a:t>
          </a:r>
          <a:endParaRPr lang="en-US" altLang="zh-CN" dirty="0"/>
        </a:p>
        <a:p>
          <a:r>
            <a:rPr lang="en-US" dirty="0"/>
            <a:t>Agent</a:t>
          </a:r>
        </a:p>
      </dgm:t>
    </dgm:pt>
    <dgm:pt modelId="{7DE6FA6F-EF8A-4EBA-9454-5D9D6D4AB7CE}" type="parTrans" cxnId="{A045B786-947E-441E-BB06-517A0B923611}">
      <dgm:prSet/>
      <dgm:spPr/>
      <dgm:t>
        <a:bodyPr/>
        <a:lstStyle/>
        <a:p>
          <a:endParaRPr lang="en-US"/>
        </a:p>
      </dgm:t>
    </dgm:pt>
    <dgm:pt modelId="{1DEB7F03-316A-409C-8BC7-B354265A6937}" type="sibTrans" cxnId="{A045B786-947E-441E-BB06-517A0B923611}">
      <dgm:prSet/>
      <dgm:spPr/>
      <dgm:t>
        <a:bodyPr/>
        <a:lstStyle/>
        <a:p>
          <a:endParaRPr lang="en-US"/>
        </a:p>
      </dgm:t>
    </dgm:pt>
    <dgm:pt modelId="{2236D25C-56E3-43F1-BA68-94FB0A858672}">
      <dgm:prSet/>
      <dgm:spPr/>
      <dgm:t>
        <a:bodyPr/>
        <a:lstStyle/>
        <a:p>
          <a:r>
            <a:rPr lang="zh-CN"/>
            <a:t>一匹狼</a:t>
          </a:r>
          <a:endParaRPr lang="en-US"/>
        </a:p>
      </dgm:t>
    </dgm:pt>
    <dgm:pt modelId="{64537118-B46F-4677-8064-4E26EF1D62BD}" type="parTrans" cxnId="{4F2C38BA-503B-4ECD-87E5-D3BFA6F2ACB6}">
      <dgm:prSet/>
      <dgm:spPr/>
      <dgm:t>
        <a:bodyPr/>
        <a:lstStyle/>
        <a:p>
          <a:endParaRPr lang="en-US"/>
        </a:p>
      </dgm:t>
    </dgm:pt>
    <dgm:pt modelId="{CA2A4E52-9D04-4750-A303-037B3FDB55C4}" type="sibTrans" cxnId="{4F2C38BA-503B-4ECD-87E5-D3BFA6F2ACB6}">
      <dgm:prSet/>
      <dgm:spPr/>
      <dgm:t>
        <a:bodyPr/>
        <a:lstStyle/>
        <a:p>
          <a:endParaRPr lang="en-US"/>
        </a:p>
      </dgm:t>
    </dgm:pt>
    <dgm:pt modelId="{A6C34A8C-1756-44D3-A0E1-E89B91326F35}">
      <dgm:prSet/>
      <dgm:spPr/>
      <dgm:t>
        <a:bodyPr/>
        <a:lstStyle/>
        <a:p>
          <a:r>
            <a:rPr lang="zh-CN" dirty="0"/>
            <a:t>状态</a:t>
          </a:r>
          <a:endParaRPr lang="en-US" altLang="zh-CN" dirty="0"/>
        </a:p>
        <a:p>
          <a:r>
            <a:rPr lang="en-US" dirty="0"/>
            <a:t>State</a:t>
          </a:r>
        </a:p>
      </dgm:t>
    </dgm:pt>
    <dgm:pt modelId="{D8541FC8-FC38-4C03-B035-251BF3D29254}" type="parTrans" cxnId="{F45156AE-4B20-4228-BFC6-5D9170CC972F}">
      <dgm:prSet/>
      <dgm:spPr/>
      <dgm:t>
        <a:bodyPr/>
        <a:lstStyle/>
        <a:p>
          <a:endParaRPr lang="en-US"/>
        </a:p>
      </dgm:t>
    </dgm:pt>
    <dgm:pt modelId="{F782635B-E191-4D7A-B0F4-D98EF5334025}" type="sibTrans" cxnId="{F45156AE-4B20-4228-BFC6-5D9170CC972F}">
      <dgm:prSet/>
      <dgm:spPr/>
      <dgm:t>
        <a:bodyPr/>
        <a:lstStyle/>
        <a:p>
          <a:endParaRPr lang="en-US"/>
        </a:p>
      </dgm:t>
    </dgm:pt>
    <dgm:pt modelId="{B8180FDB-A9AD-42E0-B530-01D6549BE9BC}">
      <dgm:prSet/>
      <dgm:spPr/>
      <dgm:t>
        <a:bodyPr/>
        <a:lstStyle/>
        <a:p>
          <a:r>
            <a:rPr lang="zh-CN"/>
            <a:t>饥饿</a:t>
          </a:r>
          <a:r>
            <a:rPr lang="en-US"/>
            <a:t>/</a:t>
          </a:r>
          <a:r>
            <a:rPr lang="zh-CN"/>
            <a:t>温饱、天气寒冷</a:t>
          </a:r>
          <a:r>
            <a:rPr lang="en-US"/>
            <a:t>/</a:t>
          </a:r>
          <a:r>
            <a:rPr lang="zh-CN"/>
            <a:t>炎热、食物匮乏</a:t>
          </a:r>
          <a:r>
            <a:rPr lang="en-US"/>
            <a:t>/</a:t>
          </a:r>
          <a:r>
            <a:rPr lang="zh-CN"/>
            <a:t>饱和、竞争激烈</a:t>
          </a:r>
          <a:r>
            <a:rPr lang="en-US"/>
            <a:t>/</a:t>
          </a:r>
          <a:r>
            <a:rPr lang="zh-CN"/>
            <a:t>温和</a:t>
          </a:r>
          <a:endParaRPr lang="en-US"/>
        </a:p>
      </dgm:t>
    </dgm:pt>
    <dgm:pt modelId="{651C1181-5DF4-41D2-BFD6-75C6D57B9072}" type="parTrans" cxnId="{DD2DC2BA-1D91-48A7-9276-C881202C3F77}">
      <dgm:prSet/>
      <dgm:spPr/>
      <dgm:t>
        <a:bodyPr/>
        <a:lstStyle/>
        <a:p>
          <a:endParaRPr lang="en-US"/>
        </a:p>
      </dgm:t>
    </dgm:pt>
    <dgm:pt modelId="{C8588A5B-3EB3-4B3A-8DA8-CCD0988122C3}" type="sibTrans" cxnId="{DD2DC2BA-1D91-48A7-9276-C881202C3F77}">
      <dgm:prSet/>
      <dgm:spPr/>
      <dgm:t>
        <a:bodyPr/>
        <a:lstStyle/>
        <a:p>
          <a:endParaRPr lang="en-US"/>
        </a:p>
      </dgm:t>
    </dgm:pt>
    <dgm:pt modelId="{CE03F693-5CF3-42AA-8E0A-C369549AA9C8}">
      <dgm:prSet/>
      <dgm:spPr/>
      <dgm:t>
        <a:bodyPr/>
        <a:lstStyle/>
        <a:p>
          <a:r>
            <a:rPr lang="zh-CN" dirty="0"/>
            <a:t>动作</a:t>
          </a:r>
          <a:endParaRPr lang="en-US" altLang="zh-CN" dirty="0"/>
        </a:p>
        <a:p>
          <a:r>
            <a:rPr lang="en-US" dirty="0"/>
            <a:t>Action</a:t>
          </a:r>
        </a:p>
      </dgm:t>
    </dgm:pt>
    <dgm:pt modelId="{97AF46CA-0538-4BD2-B968-A0D62EAADE45}" type="parTrans" cxnId="{C72D9B67-9FAD-4D6A-A676-830DDDD832F0}">
      <dgm:prSet/>
      <dgm:spPr/>
      <dgm:t>
        <a:bodyPr/>
        <a:lstStyle/>
        <a:p>
          <a:endParaRPr lang="en-US"/>
        </a:p>
      </dgm:t>
    </dgm:pt>
    <dgm:pt modelId="{F927298F-3919-4345-A8BE-814A4B17D68B}" type="sibTrans" cxnId="{C72D9B67-9FAD-4D6A-A676-830DDDD832F0}">
      <dgm:prSet/>
      <dgm:spPr/>
      <dgm:t>
        <a:bodyPr/>
        <a:lstStyle/>
        <a:p>
          <a:endParaRPr lang="en-US"/>
        </a:p>
      </dgm:t>
    </dgm:pt>
    <dgm:pt modelId="{679BFADD-4AF8-4E94-8CAE-574A7E5C344A}">
      <dgm:prSet/>
      <dgm:spPr/>
      <dgm:t>
        <a:bodyPr/>
        <a:lstStyle/>
        <a:p>
          <a:r>
            <a:rPr lang="zh-CN"/>
            <a:t>捕猎、休息、娱乐</a:t>
          </a:r>
          <a:endParaRPr lang="en-US"/>
        </a:p>
      </dgm:t>
    </dgm:pt>
    <dgm:pt modelId="{F4ED0085-6C78-4B35-A26C-BA84DC9B24A0}" type="parTrans" cxnId="{0145D246-DE47-4954-B7CC-53F88C3E92DF}">
      <dgm:prSet/>
      <dgm:spPr/>
      <dgm:t>
        <a:bodyPr/>
        <a:lstStyle/>
        <a:p>
          <a:endParaRPr lang="en-US"/>
        </a:p>
      </dgm:t>
    </dgm:pt>
    <dgm:pt modelId="{D8D2EB8C-0E0C-40A5-A9D6-49763BC01C3C}" type="sibTrans" cxnId="{0145D246-DE47-4954-B7CC-53F88C3E92DF}">
      <dgm:prSet/>
      <dgm:spPr/>
      <dgm:t>
        <a:bodyPr/>
        <a:lstStyle/>
        <a:p>
          <a:endParaRPr lang="en-US"/>
        </a:p>
      </dgm:t>
    </dgm:pt>
    <dgm:pt modelId="{948301AD-8E73-4D5D-81C5-123940F9AB47}">
      <dgm:prSet/>
      <dgm:spPr/>
      <dgm:t>
        <a:bodyPr/>
        <a:lstStyle/>
        <a:p>
          <a:r>
            <a:rPr lang="zh-CN" dirty="0"/>
            <a:t>奖赏</a:t>
          </a:r>
          <a:endParaRPr lang="en-US" altLang="zh-CN" dirty="0"/>
        </a:p>
        <a:p>
          <a:r>
            <a:rPr lang="en-US" dirty="0"/>
            <a:t>Reward</a:t>
          </a:r>
        </a:p>
      </dgm:t>
    </dgm:pt>
    <dgm:pt modelId="{D89F49EB-163D-4D75-BA17-30DAC89C73CC}" type="parTrans" cxnId="{5B27C0A2-97DF-4FBE-A3AE-03C9B740C9DB}">
      <dgm:prSet/>
      <dgm:spPr/>
      <dgm:t>
        <a:bodyPr/>
        <a:lstStyle/>
        <a:p>
          <a:endParaRPr lang="en-US"/>
        </a:p>
      </dgm:t>
    </dgm:pt>
    <dgm:pt modelId="{4FACBE05-5006-4D7F-9103-D62C18CBF4F8}" type="sibTrans" cxnId="{5B27C0A2-97DF-4FBE-A3AE-03C9B740C9DB}">
      <dgm:prSet/>
      <dgm:spPr/>
      <dgm:t>
        <a:bodyPr/>
        <a:lstStyle/>
        <a:p>
          <a:endParaRPr lang="en-US"/>
        </a:p>
      </dgm:t>
    </dgm:pt>
    <dgm:pt modelId="{FF3F12C7-F8EC-48C4-A52A-EDC5BE85DE07}">
      <dgm:prSet/>
      <dgm:spPr/>
      <dgm:t>
        <a:bodyPr/>
        <a:lstStyle/>
        <a:p>
          <a:r>
            <a:rPr lang="zh-CN"/>
            <a:t>生存</a:t>
          </a:r>
          <a:endParaRPr lang="en-US"/>
        </a:p>
      </dgm:t>
    </dgm:pt>
    <dgm:pt modelId="{D78D9E0E-4C35-4417-AF4A-2C81447AC7D7}" type="parTrans" cxnId="{47EE0F00-6616-4557-BE71-167C309AAAB6}">
      <dgm:prSet/>
      <dgm:spPr/>
      <dgm:t>
        <a:bodyPr/>
        <a:lstStyle/>
        <a:p>
          <a:endParaRPr lang="en-US"/>
        </a:p>
      </dgm:t>
    </dgm:pt>
    <dgm:pt modelId="{77BD0DEA-94EE-48B9-BE5B-2A40D45DE0B5}" type="sibTrans" cxnId="{47EE0F00-6616-4557-BE71-167C309AAAB6}">
      <dgm:prSet/>
      <dgm:spPr/>
      <dgm:t>
        <a:bodyPr/>
        <a:lstStyle/>
        <a:p>
          <a:endParaRPr lang="en-US"/>
        </a:p>
      </dgm:t>
    </dgm:pt>
    <dgm:pt modelId="{7B4D68D3-8E9F-4DBD-A1E8-1275269A2046}" type="pres">
      <dgm:prSet presAssocID="{5B1D90FF-B706-493F-8101-F55077D38A6D}" presName="vert0" presStyleCnt="0">
        <dgm:presLayoutVars>
          <dgm:dir/>
          <dgm:animOne val="branch"/>
          <dgm:animLvl val="lvl"/>
        </dgm:presLayoutVars>
      </dgm:prSet>
      <dgm:spPr/>
    </dgm:pt>
    <dgm:pt modelId="{8E751E97-AB3D-4637-B4C3-4ACBB7A1C406}" type="pres">
      <dgm:prSet presAssocID="{D0B15DD7-FE89-4072-857A-8A936D02D667}" presName="thickLine" presStyleLbl="alignNode1" presStyleIdx="0" presStyleCnt="5"/>
      <dgm:spPr/>
    </dgm:pt>
    <dgm:pt modelId="{9646CC87-AA19-4597-AABD-392EBEE89136}" type="pres">
      <dgm:prSet presAssocID="{D0B15DD7-FE89-4072-857A-8A936D02D667}" presName="horz1" presStyleCnt="0"/>
      <dgm:spPr/>
    </dgm:pt>
    <dgm:pt modelId="{92075433-AE96-4475-A282-3038CF4D1F84}" type="pres">
      <dgm:prSet presAssocID="{D0B15DD7-FE89-4072-857A-8A936D02D667}" presName="tx1" presStyleLbl="revTx" presStyleIdx="0" presStyleCnt="10"/>
      <dgm:spPr/>
    </dgm:pt>
    <dgm:pt modelId="{11188986-4452-48B8-99E1-9E665D6BD666}" type="pres">
      <dgm:prSet presAssocID="{D0B15DD7-FE89-4072-857A-8A936D02D667}" presName="vert1" presStyleCnt="0"/>
      <dgm:spPr/>
    </dgm:pt>
    <dgm:pt modelId="{8A90D92E-5F84-438B-8006-15E083CE476C}" type="pres">
      <dgm:prSet presAssocID="{9AF8BDBC-6992-4E6B-8EB2-354A2E74BCF8}" presName="vertSpace2a" presStyleCnt="0"/>
      <dgm:spPr/>
    </dgm:pt>
    <dgm:pt modelId="{6E09BF68-3390-4FB6-A186-87A807D3A833}" type="pres">
      <dgm:prSet presAssocID="{9AF8BDBC-6992-4E6B-8EB2-354A2E74BCF8}" presName="horz2" presStyleCnt="0"/>
      <dgm:spPr/>
    </dgm:pt>
    <dgm:pt modelId="{AF1B885D-8BAD-4DCA-A305-AB72632A6C2D}" type="pres">
      <dgm:prSet presAssocID="{9AF8BDBC-6992-4E6B-8EB2-354A2E74BCF8}" presName="horzSpace2" presStyleCnt="0"/>
      <dgm:spPr/>
    </dgm:pt>
    <dgm:pt modelId="{A4E1BB0B-B6F7-4D63-B845-E64BC3434968}" type="pres">
      <dgm:prSet presAssocID="{9AF8BDBC-6992-4E6B-8EB2-354A2E74BCF8}" presName="tx2" presStyleLbl="revTx" presStyleIdx="1" presStyleCnt="10"/>
      <dgm:spPr/>
    </dgm:pt>
    <dgm:pt modelId="{723F0539-5F27-4FDC-A4E2-A170A6171E84}" type="pres">
      <dgm:prSet presAssocID="{9AF8BDBC-6992-4E6B-8EB2-354A2E74BCF8}" presName="vert2" presStyleCnt="0"/>
      <dgm:spPr/>
    </dgm:pt>
    <dgm:pt modelId="{FD4CF7DB-D1C9-4901-A49D-EB8FE9C580B0}" type="pres">
      <dgm:prSet presAssocID="{9AF8BDBC-6992-4E6B-8EB2-354A2E74BCF8}" presName="thinLine2b" presStyleLbl="callout" presStyleIdx="0" presStyleCnt="5"/>
      <dgm:spPr/>
    </dgm:pt>
    <dgm:pt modelId="{C8067B36-914B-488B-902C-FD67E87731A7}" type="pres">
      <dgm:prSet presAssocID="{9AF8BDBC-6992-4E6B-8EB2-354A2E74BCF8}" presName="vertSpace2b" presStyleCnt="0"/>
      <dgm:spPr/>
    </dgm:pt>
    <dgm:pt modelId="{E5C8DCC6-BA0D-41A2-B8D5-756CFCE5F126}" type="pres">
      <dgm:prSet presAssocID="{FC1FFF69-863F-4D0E-9F0E-6B49573E647B}" presName="thickLine" presStyleLbl="alignNode1" presStyleIdx="1" presStyleCnt="5"/>
      <dgm:spPr/>
    </dgm:pt>
    <dgm:pt modelId="{C4F03CBF-A26A-46EE-A518-86C62D8A159A}" type="pres">
      <dgm:prSet presAssocID="{FC1FFF69-863F-4D0E-9F0E-6B49573E647B}" presName="horz1" presStyleCnt="0"/>
      <dgm:spPr/>
    </dgm:pt>
    <dgm:pt modelId="{2CEE50F9-5F94-4A1A-B61F-E5017FD163F0}" type="pres">
      <dgm:prSet presAssocID="{FC1FFF69-863F-4D0E-9F0E-6B49573E647B}" presName="tx1" presStyleLbl="revTx" presStyleIdx="2" presStyleCnt="10"/>
      <dgm:spPr/>
    </dgm:pt>
    <dgm:pt modelId="{E96F69C2-8433-451A-9E48-DE5FBA992DA9}" type="pres">
      <dgm:prSet presAssocID="{FC1FFF69-863F-4D0E-9F0E-6B49573E647B}" presName="vert1" presStyleCnt="0"/>
      <dgm:spPr/>
    </dgm:pt>
    <dgm:pt modelId="{9FBFAE6F-3E52-41D7-AA35-60C57899BFF4}" type="pres">
      <dgm:prSet presAssocID="{2236D25C-56E3-43F1-BA68-94FB0A858672}" presName="vertSpace2a" presStyleCnt="0"/>
      <dgm:spPr/>
    </dgm:pt>
    <dgm:pt modelId="{8728FADB-CDFB-4F68-A4AE-3B458FA6BBEA}" type="pres">
      <dgm:prSet presAssocID="{2236D25C-56E3-43F1-BA68-94FB0A858672}" presName="horz2" presStyleCnt="0"/>
      <dgm:spPr/>
    </dgm:pt>
    <dgm:pt modelId="{910073B9-8227-47C1-BF3D-2794B602465B}" type="pres">
      <dgm:prSet presAssocID="{2236D25C-56E3-43F1-BA68-94FB0A858672}" presName="horzSpace2" presStyleCnt="0"/>
      <dgm:spPr/>
    </dgm:pt>
    <dgm:pt modelId="{B9F16340-F90D-49FA-94EA-5029644EEA3B}" type="pres">
      <dgm:prSet presAssocID="{2236D25C-56E3-43F1-BA68-94FB0A858672}" presName="tx2" presStyleLbl="revTx" presStyleIdx="3" presStyleCnt="10"/>
      <dgm:spPr/>
    </dgm:pt>
    <dgm:pt modelId="{126282D9-E800-4E96-BA61-78D0BCA6B3B6}" type="pres">
      <dgm:prSet presAssocID="{2236D25C-56E3-43F1-BA68-94FB0A858672}" presName="vert2" presStyleCnt="0"/>
      <dgm:spPr/>
    </dgm:pt>
    <dgm:pt modelId="{64F8036C-4752-4DCF-829F-12BA9F08F243}" type="pres">
      <dgm:prSet presAssocID="{2236D25C-56E3-43F1-BA68-94FB0A858672}" presName="thinLine2b" presStyleLbl="callout" presStyleIdx="1" presStyleCnt="5"/>
      <dgm:spPr/>
    </dgm:pt>
    <dgm:pt modelId="{422288DA-164D-4083-BD53-5DF7A17D9847}" type="pres">
      <dgm:prSet presAssocID="{2236D25C-56E3-43F1-BA68-94FB0A858672}" presName="vertSpace2b" presStyleCnt="0"/>
      <dgm:spPr/>
    </dgm:pt>
    <dgm:pt modelId="{1584B582-F047-4728-A985-3F25BCBB49D6}" type="pres">
      <dgm:prSet presAssocID="{A6C34A8C-1756-44D3-A0E1-E89B91326F35}" presName="thickLine" presStyleLbl="alignNode1" presStyleIdx="2" presStyleCnt="5"/>
      <dgm:spPr/>
    </dgm:pt>
    <dgm:pt modelId="{40AA02F2-C359-43E3-8E15-F2578C10B9E4}" type="pres">
      <dgm:prSet presAssocID="{A6C34A8C-1756-44D3-A0E1-E89B91326F35}" presName="horz1" presStyleCnt="0"/>
      <dgm:spPr/>
    </dgm:pt>
    <dgm:pt modelId="{257ACD46-FAFD-43C4-931D-16A932E1049C}" type="pres">
      <dgm:prSet presAssocID="{A6C34A8C-1756-44D3-A0E1-E89B91326F35}" presName="tx1" presStyleLbl="revTx" presStyleIdx="4" presStyleCnt="10"/>
      <dgm:spPr/>
    </dgm:pt>
    <dgm:pt modelId="{38335F5B-4277-4070-98A8-A9B19E7A6451}" type="pres">
      <dgm:prSet presAssocID="{A6C34A8C-1756-44D3-A0E1-E89B91326F35}" presName="vert1" presStyleCnt="0"/>
      <dgm:spPr/>
    </dgm:pt>
    <dgm:pt modelId="{6F7B1AAF-EF7B-43A8-B509-D362D69E4375}" type="pres">
      <dgm:prSet presAssocID="{B8180FDB-A9AD-42E0-B530-01D6549BE9BC}" presName="vertSpace2a" presStyleCnt="0"/>
      <dgm:spPr/>
    </dgm:pt>
    <dgm:pt modelId="{ED65D939-8BEF-460C-9242-C6C8E8F3AACD}" type="pres">
      <dgm:prSet presAssocID="{B8180FDB-A9AD-42E0-B530-01D6549BE9BC}" presName="horz2" presStyleCnt="0"/>
      <dgm:spPr/>
    </dgm:pt>
    <dgm:pt modelId="{2F67255E-89F5-4B37-A1FA-4ACCFECA7A02}" type="pres">
      <dgm:prSet presAssocID="{B8180FDB-A9AD-42E0-B530-01D6549BE9BC}" presName="horzSpace2" presStyleCnt="0"/>
      <dgm:spPr/>
    </dgm:pt>
    <dgm:pt modelId="{CD7F684D-9ABF-4B6A-9134-5BE1CAFA8C40}" type="pres">
      <dgm:prSet presAssocID="{B8180FDB-A9AD-42E0-B530-01D6549BE9BC}" presName="tx2" presStyleLbl="revTx" presStyleIdx="5" presStyleCnt="10"/>
      <dgm:spPr/>
    </dgm:pt>
    <dgm:pt modelId="{19905359-7B2E-4A27-A4A7-BAD3857980E9}" type="pres">
      <dgm:prSet presAssocID="{B8180FDB-A9AD-42E0-B530-01D6549BE9BC}" presName="vert2" presStyleCnt="0"/>
      <dgm:spPr/>
    </dgm:pt>
    <dgm:pt modelId="{42BBFA6A-4FFF-4C83-9E11-59CC7D1CCA3A}" type="pres">
      <dgm:prSet presAssocID="{B8180FDB-A9AD-42E0-B530-01D6549BE9BC}" presName="thinLine2b" presStyleLbl="callout" presStyleIdx="2" presStyleCnt="5"/>
      <dgm:spPr/>
    </dgm:pt>
    <dgm:pt modelId="{FED73E6B-4D00-4923-8273-EE9215B34171}" type="pres">
      <dgm:prSet presAssocID="{B8180FDB-A9AD-42E0-B530-01D6549BE9BC}" presName="vertSpace2b" presStyleCnt="0"/>
      <dgm:spPr/>
    </dgm:pt>
    <dgm:pt modelId="{EEE835FC-BFE8-40BE-A038-DD54396F4069}" type="pres">
      <dgm:prSet presAssocID="{CE03F693-5CF3-42AA-8E0A-C369549AA9C8}" presName="thickLine" presStyleLbl="alignNode1" presStyleIdx="3" presStyleCnt="5"/>
      <dgm:spPr/>
    </dgm:pt>
    <dgm:pt modelId="{9DEC2BDC-4C95-4AC3-BB4F-4B44C1415DE9}" type="pres">
      <dgm:prSet presAssocID="{CE03F693-5CF3-42AA-8E0A-C369549AA9C8}" presName="horz1" presStyleCnt="0"/>
      <dgm:spPr/>
    </dgm:pt>
    <dgm:pt modelId="{43011644-8009-4A35-AFBA-F211786EF05A}" type="pres">
      <dgm:prSet presAssocID="{CE03F693-5CF3-42AA-8E0A-C369549AA9C8}" presName="tx1" presStyleLbl="revTx" presStyleIdx="6" presStyleCnt="10"/>
      <dgm:spPr/>
    </dgm:pt>
    <dgm:pt modelId="{0437836D-1B0E-4088-A1E5-33A0231EBA24}" type="pres">
      <dgm:prSet presAssocID="{CE03F693-5CF3-42AA-8E0A-C369549AA9C8}" presName="vert1" presStyleCnt="0"/>
      <dgm:spPr/>
    </dgm:pt>
    <dgm:pt modelId="{42B496C1-748E-4860-8761-1E6A290BA29F}" type="pres">
      <dgm:prSet presAssocID="{679BFADD-4AF8-4E94-8CAE-574A7E5C344A}" presName="vertSpace2a" presStyleCnt="0"/>
      <dgm:spPr/>
    </dgm:pt>
    <dgm:pt modelId="{A9C639F3-6FF6-4FD7-86A8-F44CF1C5AD9E}" type="pres">
      <dgm:prSet presAssocID="{679BFADD-4AF8-4E94-8CAE-574A7E5C344A}" presName="horz2" presStyleCnt="0"/>
      <dgm:spPr/>
    </dgm:pt>
    <dgm:pt modelId="{6CDAB7B5-5133-4E1D-9EC6-36BC9A1BA682}" type="pres">
      <dgm:prSet presAssocID="{679BFADD-4AF8-4E94-8CAE-574A7E5C344A}" presName="horzSpace2" presStyleCnt="0"/>
      <dgm:spPr/>
    </dgm:pt>
    <dgm:pt modelId="{76D24307-59BE-4C68-96A4-0488D71CBEED}" type="pres">
      <dgm:prSet presAssocID="{679BFADD-4AF8-4E94-8CAE-574A7E5C344A}" presName="tx2" presStyleLbl="revTx" presStyleIdx="7" presStyleCnt="10"/>
      <dgm:spPr/>
    </dgm:pt>
    <dgm:pt modelId="{0C8B43C3-FE60-4E1B-8D49-A41DB6088912}" type="pres">
      <dgm:prSet presAssocID="{679BFADD-4AF8-4E94-8CAE-574A7E5C344A}" presName="vert2" presStyleCnt="0"/>
      <dgm:spPr/>
    </dgm:pt>
    <dgm:pt modelId="{3D0C679C-86CB-4957-8A93-2B5EF4188A5C}" type="pres">
      <dgm:prSet presAssocID="{679BFADD-4AF8-4E94-8CAE-574A7E5C344A}" presName="thinLine2b" presStyleLbl="callout" presStyleIdx="3" presStyleCnt="5"/>
      <dgm:spPr/>
    </dgm:pt>
    <dgm:pt modelId="{AB93B5FA-FB4B-44AC-AAC2-889C9F4E67A0}" type="pres">
      <dgm:prSet presAssocID="{679BFADD-4AF8-4E94-8CAE-574A7E5C344A}" presName="vertSpace2b" presStyleCnt="0"/>
      <dgm:spPr/>
    </dgm:pt>
    <dgm:pt modelId="{2FE66FF2-063F-4B3C-9136-55A412796289}" type="pres">
      <dgm:prSet presAssocID="{948301AD-8E73-4D5D-81C5-123940F9AB47}" presName="thickLine" presStyleLbl="alignNode1" presStyleIdx="4" presStyleCnt="5"/>
      <dgm:spPr/>
    </dgm:pt>
    <dgm:pt modelId="{F4BD2E5B-1ABB-4D88-9BBC-0CF5229F6CE9}" type="pres">
      <dgm:prSet presAssocID="{948301AD-8E73-4D5D-81C5-123940F9AB47}" presName="horz1" presStyleCnt="0"/>
      <dgm:spPr/>
    </dgm:pt>
    <dgm:pt modelId="{5DD33CBA-2451-44A6-9D83-71C1BB69C010}" type="pres">
      <dgm:prSet presAssocID="{948301AD-8E73-4D5D-81C5-123940F9AB47}" presName="tx1" presStyleLbl="revTx" presStyleIdx="8" presStyleCnt="10"/>
      <dgm:spPr/>
    </dgm:pt>
    <dgm:pt modelId="{26C21115-AC19-442C-9509-68E67DF3A7A2}" type="pres">
      <dgm:prSet presAssocID="{948301AD-8E73-4D5D-81C5-123940F9AB47}" presName="vert1" presStyleCnt="0"/>
      <dgm:spPr/>
    </dgm:pt>
    <dgm:pt modelId="{F7EE0EC1-0CB8-4165-A09D-D78A3200C540}" type="pres">
      <dgm:prSet presAssocID="{FF3F12C7-F8EC-48C4-A52A-EDC5BE85DE07}" presName="vertSpace2a" presStyleCnt="0"/>
      <dgm:spPr/>
    </dgm:pt>
    <dgm:pt modelId="{D1ED194C-928B-4B82-B199-C6677E299D5D}" type="pres">
      <dgm:prSet presAssocID="{FF3F12C7-F8EC-48C4-A52A-EDC5BE85DE07}" presName="horz2" presStyleCnt="0"/>
      <dgm:spPr/>
    </dgm:pt>
    <dgm:pt modelId="{CFD9061F-4CAB-4CA0-860A-E3436485122E}" type="pres">
      <dgm:prSet presAssocID="{FF3F12C7-F8EC-48C4-A52A-EDC5BE85DE07}" presName="horzSpace2" presStyleCnt="0"/>
      <dgm:spPr/>
    </dgm:pt>
    <dgm:pt modelId="{10DB5BF1-9047-4340-A5DC-D329CC417D1F}" type="pres">
      <dgm:prSet presAssocID="{FF3F12C7-F8EC-48C4-A52A-EDC5BE85DE07}" presName="tx2" presStyleLbl="revTx" presStyleIdx="9" presStyleCnt="10"/>
      <dgm:spPr/>
    </dgm:pt>
    <dgm:pt modelId="{97AA5952-8DBD-48E8-877F-3BC260A39D50}" type="pres">
      <dgm:prSet presAssocID="{FF3F12C7-F8EC-48C4-A52A-EDC5BE85DE07}" presName="vert2" presStyleCnt="0"/>
      <dgm:spPr/>
    </dgm:pt>
    <dgm:pt modelId="{089B5D90-571E-4472-A3F3-B040D60D76C1}" type="pres">
      <dgm:prSet presAssocID="{FF3F12C7-F8EC-48C4-A52A-EDC5BE85DE07}" presName="thinLine2b" presStyleLbl="callout" presStyleIdx="4" presStyleCnt="5"/>
      <dgm:spPr/>
    </dgm:pt>
    <dgm:pt modelId="{F1C2BE51-AADC-4E77-8CE3-C88D2B13828A}" type="pres">
      <dgm:prSet presAssocID="{FF3F12C7-F8EC-48C4-A52A-EDC5BE85DE07}" presName="vertSpace2b" presStyleCnt="0"/>
      <dgm:spPr/>
    </dgm:pt>
  </dgm:ptLst>
  <dgm:cxnLst>
    <dgm:cxn modelId="{47EE0F00-6616-4557-BE71-167C309AAAB6}" srcId="{948301AD-8E73-4D5D-81C5-123940F9AB47}" destId="{FF3F12C7-F8EC-48C4-A52A-EDC5BE85DE07}" srcOrd="0" destOrd="0" parTransId="{D78D9E0E-4C35-4417-AF4A-2C81447AC7D7}" sibTransId="{77BD0DEA-94EE-48B9-BE5B-2A40D45DE0B5}"/>
    <dgm:cxn modelId="{F1127D1D-D1C1-4520-AFAD-5B3D808DE766}" type="presOf" srcId="{9AF8BDBC-6992-4E6B-8EB2-354A2E74BCF8}" destId="{A4E1BB0B-B6F7-4D63-B845-E64BC3434968}" srcOrd="0" destOrd="0" presId="urn:microsoft.com/office/officeart/2008/layout/LinedList"/>
    <dgm:cxn modelId="{1C728E21-5651-46BE-8A08-72F716E1D37A}" type="presOf" srcId="{948301AD-8E73-4D5D-81C5-123940F9AB47}" destId="{5DD33CBA-2451-44A6-9D83-71C1BB69C010}" srcOrd="0" destOrd="0" presId="urn:microsoft.com/office/officeart/2008/layout/LinedList"/>
    <dgm:cxn modelId="{EDF94F2E-BCD6-4BD0-A424-68FB81ACA3E5}" type="presOf" srcId="{679BFADD-4AF8-4E94-8CAE-574A7E5C344A}" destId="{76D24307-59BE-4C68-96A4-0488D71CBEED}" srcOrd="0" destOrd="0" presId="urn:microsoft.com/office/officeart/2008/layout/LinedList"/>
    <dgm:cxn modelId="{0145D246-DE47-4954-B7CC-53F88C3E92DF}" srcId="{CE03F693-5CF3-42AA-8E0A-C369549AA9C8}" destId="{679BFADD-4AF8-4E94-8CAE-574A7E5C344A}" srcOrd="0" destOrd="0" parTransId="{F4ED0085-6C78-4B35-A26C-BA84DC9B24A0}" sibTransId="{D8D2EB8C-0E0C-40A5-A9D6-49763BC01C3C}"/>
    <dgm:cxn modelId="{C72D9B67-9FAD-4D6A-A676-830DDDD832F0}" srcId="{5B1D90FF-B706-493F-8101-F55077D38A6D}" destId="{CE03F693-5CF3-42AA-8E0A-C369549AA9C8}" srcOrd="3" destOrd="0" parTransId="{97AF46CA-0538-4BD2-B968-A0D62EAADE45}" sibTransId="{F927298F-3919-4345-A8BE-814A4B17D68B}"/>
    <dgm:cxn modelId="{2CC8B467-CF5C-47EB-A888-D539DA6B74F9}" srcId="{5B1D90FF-B706-493F-8101-F55077D38A6D}" destId="{D0B15DD7-FE89-4072-857A-8A936D02D667}" srcOrd="0" destOrd="0" parTransId="{EE971769-235E-49FA-8764-D1B8F839CC84}" sibTransId="{883D4824-DBEE-4125-B412-876339D90BF6}"/>
    <dgm:cxn modelId="{8BE4364B-92A2-42A6-A32A-B4826B29A06B}" type="presOf" srcId="{FF3F12C7-F8EC-48C4-A52A-EDC5BE85DE07}" destId="{10DB5BF1-9047-4340-A5DC-D329CC417D1F}" srcOrd="0" destOrd="0" presId="urn:microsoft.com/office/officeart/2008/layout/LinedList"/>
    <dgm:cxn modelId="{E4631A6F-D1B0-4C08-A3FC-845D2BA88D82}" type="presOf" srcId="{A6C34A8C-1756-44D3-A0E1-E89B91326F35}" destId="{257ACD46-FAFD-43C4-931D-16A932E1049C}" srcOrd="0" destOrd="0" presId="urn:microsoft.com/office/officeart/2008/layout/LinedList"/>
    <dgm:cxn modelId="{A045B786-947E-441E-BB06-517A0B923611}" srcId="{5B1D90FF-B706-493F-8101-F55077D38A6D}" destId="{FC1FFF69-863F-4D0E-9F0E-6B49573E647B}" srcOrd="1" destOrd="0" parTransId="{7DE6FA6F-EF8A-4EBA-9454-5D9D6D4AB7CE}" sibTransId="{1DEB7F03-316A-409C-8BC7-B354265A6937}"/>
    <dgm:cxn modelId="{65486895-E6D7-4A18-893B-0EE5E3AC67C7}" type="presOf" srcId="{FC1FFF69-863F-4D0E-9F0E-6B49573E647B}" destId="{2CEE50F9-5F94-4A1A-B61F-E5017FD163F0}" srcOrd="0" destOrd="0" presId="urn:microsoft.com/office/officeart/2008/layout/LinedList"/>
    <dgm:cxn modelId="{1061139A-D7A1-4E2E-9E85-BEDF9F898373}" type="presOf" srcId="{5B1D90FF-B706-493F-8101-F55077D38A6D}" destId="{7B4D68D3-8E9F-4DBD-A1E8-1275269A2046}" srcOrd="0" destOrd="0" presId="urn:microsoft.com/office/officeart/2008/layout/LinedList"/>
    <dgm:cxn modelId="{5B27C0A2-97DF-4FBE-A3AE-03C9B740C9DB}" srcId="{5B1D90FF-B706-493F-8101-F55077D38A6D}" destId="{948301AD-8E73-4D5D-81C5-123940F9AB47}" srcOrd="4" destOrd="0" parTransId="{D89F49EB-163D-4D75-BA17-30DAC89C73CC}" sibTransId="{4FACBE05-5006-4D7F-9103-D62C18CBF4F8}"/>
    <dgm:cxn modelId="{5C6F6DAD-4F44-44BD-BB72-3DB80BD4B78E}" type="presOf" srcId="{D0B15DD7-FE89-4072-857A-8A936D02D667}" destId="{92075433-AE96-4475-A282-3038CF4D1F84}" srcOrd="0" destOrd="0" presId="urn:microsoft.com/office/officeart/2008/layout/LinedList"/>
    <dgm:cxn modelId="{F45156AE-4B20-4228-BFC6-5D9170CC972F}" srcId="{5B1D90FF-B706-493F-8101-F55077D38A6D}" destId="{A6C34A8C-1756-44D3-A0E1-E89B91326F35}" srcOrd="2" destOrd="0" parTransId="{D8541FC8-FC38-4C03-B035-251BF3D29254}" sibTransId="{F782635B-E191-4D7A-B0F4-D98EF5334025}"/>
    <dgm:cxn modelId="{2869ADB3-8F00-442B-9037-8762C3F4146E}" type="presOf" srcId="{B8180FDB-A9AD-42E0-B530-01D6549BE9BC}" destId="{CD7F684D-9ABF-4B6A-9134-5BE1CAFA8C40}" srcOrd="0" destOrd="0" presId="urn:microsoft.com/office/officeart/2008/layout/LinedList"/>
    <dgm:cxn modelId="{4F2C38BA-503B-4ECD-87E5-D3BFA6F2ACB6}" srcId="{FC1FFF69-863F-4D0E-9F0E-6B49573E647B}" destId="{2236D25C-56E3-43F1-BA68-94FB0A858672}" srcOrd="0" destOrd="0" parTransId="{64537118-B46F-4677-8064-4E26EF1D62BD}" sibTransId="{CA2A4E52-9D04-4750-A303-037B3FDB55C4}"/>
    <dgm:cxn modelId="{DD2DC2BA-1D91-48A7-9276-C881202C3F77}" srcId="{A6C34A8C-1756-44D3-A0E1-E89B91326F35}" destId="{B8180FDB-A9AD-42E0-B530-01D6549BE9BC}" srcOrd="0" destOrd="0" parTransId="{651C1181-5DF4-41D2-BFD6-75C6D57B9072}" sibTransId="{C8588A5B-3EB3-4B3A-8DA8-CCD0988122C3}"/>
    <dgm:cxn modelId="{B9A10EBC-0B62-4DF3-9BF4-A77605E4DB99}" type="presOf" srcId="{CE03F693-5CF3-42AA-8E0A-C369549AA9C8}" destId="{43011644-8009-4A35-AFBA-F211786EF05A}" srcOrd="0" destOrd="0" presId="urn:microsoft.com/office/officeart/2008/layout/LinedList"/>
    <dgm:cxn modelId="{C7C18FE2-9FD0-4A38-91A4-699C9B35F7B0}" srcId="{D0B15DD7-FE89-4072-857A-8A936D02D667}" destId="{9AF8BDBC-6992-4E6B-8EB2-354A2E74BCF8}" srcOrd="0" destOrd="0" parTransId="{F5834FD1-C784-4266-8615-533EF2F19FA7}" sibTransId="{7FB8ABBA-E43F-4BB9-BD75-1276627E9284}"/>
    <dgm:cxn modelId="{7732CBF1-4E92-4DE4-9165-2C1B1693ADFF}" type="presOf" srcId="{2236D25C-56E3-43F1-BA68-94FB0A858672}" destId="{B9F16340-F90D-49FA-94EA-5029644EEA3B}" srcOrd="0" destOrd="0" presId="urn:microsoft.com/office/officeart/2008/layout/LinedList"/>
    <dgm:cxn modelId="{26CBC2CD-D34A-4EAD-83EA-D93896310645}" type="presParOf" srcId="{7B4D68D3-8E9F-4DBD-A1E8-1275269A2046}" destId="{8E751E97-AB3D-4637-B4C3-4ACBB7A1C406}" srcOrd="0" destOrd="0" presId="urn:microsoft.com/office/officeart/2008/layout/LinedList"/>
    <dgm:cxn modelId="{D92F4A3A-A06D-459B-950D-F65A2CAB9856}" type="presParOf" srcId="{7B4D68D3-8E9F-4DBD-A1E8-1275269A2046}" destId="{9646CC87-AA19-4597-AABD-392EBEE89136}" srcOrd="1" destOrd="0" presId="urn:microsoft.com/office/officeart/2008/layout/LinedList"/>
    <dgm:cxn modelId="{5AC43C6A-E62A-424C-99EF-3839F33D9785}" type="presParOf" srcId="{9646CC87-AA19-4597-AABD-392EBEE89136}" destId="{92075433-AE96-4475-A282-3038CF4D1F84}" srcOrd="0" destOrd="0" presId="urn:microsoft.com/office/officeart/2008/layout/LinedList"/>
    <dgm:cxn modelId="{8C08ACB2-88DF-42D3-A15E-4A37E703953E}" type="presParOf" srcId="{9646CC87-AA19-4597-AABD-392EBEE89136}" destId="{11188986-4452-48B8-99E1-9E665D6BD666}" srcOrd="1" destOrd="0" presId="urn:microsoft.com/office/officeart/2008/layout/LinedList"/>
    <dgm:cxn modelId="{0570FBEB-C8E0-4926-BCA5-48C44649A4B9}" type="presParOf" srcId="{11188986-4452-48B8-99E1-9E665D6BD666}" destId="{8A90D92E-5F84-438B-8006-15E083CE476C}" srcOrd="0" destOrd="0" presId="urn:microsoft.com/office/officeart/2008/layout/LinedList"/>
    <dgm:cxn modelId="{D7FB8BEA-7DB3-4AB3-A918-7CF323B6A2F0}" type="presParOf" srcId="{11188986-4452-48B8-99E1-9E665D6BD666}" destId="{6E09BF68-3390-4FB6-A186-87A807D3A833}" srcOrd="1" destOrd="0" presId="urn:microsoft.com/office/officeart/2008/layout/LinedList"/>
    <dgm:cxn modelId="{9C4C3B78-E6A5-4AE7-819B-FE8493B8FE31}" type="presParOf" srcId="{6E09BF68-3390-4FB6-A186-87A807D3A833}" destId="{AF1B885D-8BAD-4DCA-A305-AB72632A6C2D}" srcOrd="0" destOrd="0" presId="urn:microsoft.com/office/officeart/2008/layout/LinedList"/>
    <dgm:cxn modelId="{05D4F2C9-51C8-4F99-B610-39FAE326DA1D}" type="presParOf" srcId="{6E09BF68-3390-4FB6-A186-87A807D3A833}" destId="{A4E1BB0B-B6F7-4D63-B845-E64BC3434968}" srcOrd="1" destOrd="0" presId="urn:microsoft.com/office/officeart/2008/layout/LinedList"/>
    <dgm:cxn modelId="{36012AC9-2F28-479D-8835-23F5D2E92271}" type="presParOf" srcId="{6E09BF68-3390-4FB6-A186-87A807D3A833}" destId="{723F0539-5F27-4FDC-A4E2-A170A6171E84}" srcOrd="2" destOrd="0" presId="urn:microsoft.com/office/officeart/2008/layout/LinedList"/>
    <dgm:cxn modelId="{DB0EB0B5-4A3B-4D5E-80B9-C8F09339FFD6}" type="presParOf" srcId="{11188986-4452-48B8-99E1-9E665D6BD666}" destId="{FD4CF7DB-D1C9-4901-A49D-EB8FE9C580B0}" srcOrd="2" destOrd="0" presId="urn:microsoft.com/office/officeart/2008/layout/LinedList"/>
    <dgm:cxn modelId="{D0EC51D6-BAF9-4D3C-8B5C-A1FF3BB71BCB}" type="presParOf" srcId="{11188986-4452-48B8-99E1-9E665D6BD666}" destId="{C8067B36-914B-488B-902C-FD67E87731A7}" srcOrd="3" destOrd="0" presId="urn:microsoft.com/office/officeart/2008/layout/LinedList"/>
    <dgm:cxn modelId="{CB8B72E2-7090-4934-B059-E6127DA5016D}" type="presParOf" srcId="{7B4D68D3-8E9F-4DBD-A1E8-1275269A2046}" destId="{E5C8DCC6-BA0D-41A2-B8D5-756CFCE5F126}" srcOrd="2" destOrd="0" presId="urn:microsoft.com/office/officeart/2008/layout/LinedList"/>
    <dgm:cxn modelId="{3C3556E9-E85D-4448-9CAB-4E2CEDEB1074}" type="presParOf" srcId="{7B4D68D3-8E9F-4DBD-A1E8-1275269A2046}" destId="{C4F03CBF-A26A-46EE-A518-86C62D8A159A}" srcOrd="3" destOrd="0" presId="urn:microsoft.com/office/officeart/2008/layout/LinedList"/>
    <dgm:cxn modelId="{3756E9B3-7FBE-4293-B70B-CC04958ECC5B}" type="presParOf" srcId="{C4F03CBF-A26A-46EE-A518-86C62D8A159A}" destId="{2CEE50F9-5F94-4A1A-B61F-E5017FD163F0}" srcOrd="0" destOrd="0" presId="urn:microsoft.com/office/officeart/2008/layout/LinedList"/>
    <dgm:cxn modelId="{DBE646E9-4AD1-4A4F-B7B2-C93ADE7BEAA2}" type="presParOf" srcId="{C4F03CBF-A26A-46EE-A518-86C62D8A159A}" destId="{E96F69C2-8433-451A-9E48-DE5FBA992DA9}" srcOrd="1" destOrd="0" presId="urn:microsoft.com/office/officeart/2008/layout/LinedList"/>
    <dgm:cxn modelId="{35B9A5BF-99D8-44F4-A324-DAFBCDA6AFFA}" type="presParOf" srcId="{E96F69C2-8433-451A-9E48-DE5FBA992DA9}" destId="{9FBFAE6F-3E52-41D7-AA35-60C57899BFF4}" srcOrd="0" destOrd="0" presId="urn:microsoft.com/office/officeart/2008/layout/LinedList"/>
    <dgm:cxn modelId="{DEFFD2AF-353C-4130-A7DF-780FDCC64A0A}" type="presParOf" srcId="{E96F69C2-8433-451A-9E48-DE5FBA992DA9}" destId="{8728FADB-CDFB-4F68-A4AE-3B458FA6BBEA}" srcOrd="1" destOrd="0" presId="urn:microsoft.com/office/officeart/2008/layout/LinedList"/>
    <dgm:cxn modelId="{DF0982A2-C467-48B4-BB42-C0913F3EEFB6}" type="presParOf" srcId="{8728FADB-CDFB-4F68-A4AE-3B458FA6BBEA}" destId="{910073B9-8227-47C1-BF3D-2794B602465B}" srcOrd="0" destOrd="0" presId="urn:microsoft.com/office/officeart/2008/layout/LinedList"/>
    <dgm:cxn modelId="{32CD13CE-48CA-4A61-918C-48CDEB21E3F0}" type="presParOf" srcId="{8728FADB-CDFB-4F68-A4AE-3B458FA6BBEA}" destId="{B9F16340-F90D-49FA-94EA-5029644EEA3B}" srcOrd="1" destOrd="0" presId="urn:microsoft.com/office/officeart/2008/layout/LinedList"/>
    <dgm:cxn modelId="{08F8A788-7F4F-498B-BAD7-519187CD0815}" type="presParOf" srcId="{8728FADB-CDFB-4F68-A4AE-3B458FA6BBEA}" destId="{126282D9-E800-4E96-BA61-78D0BCA6B3B6}" srcOrd="2" destOrd="0" presId="urn:microsoft.com/office/officeart/2008/layout/LinedList"/>
    <dgm:cxn modelId="{CE5EE37B-D27F-47AE-BCE5-0BBE68A77EC5}" type="presParOf" srcId="{E96F69C2-8433-451A-9E48-DE5FBA992DA9}" destId="{64F8036C-4752-4DCF-829F-12BA9F08F243}" srcOrd="2" destOrd="0" presId="urn:microsoft.com/office/officeart/2008/layout/LinedList"/>
    <dgm:cxn modelId="{BBF8AF0C-5621-4468-9CF6-246A7246CF19}" type="presParOf" srcId="{E96F69C2-8433-451A-9E48-DE5FBA992DA9}" destId="{422288DA-164D-4083-BD53-5DF7A17D9847}" srcOrd="3" destOrd="0" presId="urn:microsoft.com/office/officeart/2008/layout/LinedList"/>
    <dgm:cxn modelId="{A87BBF1D-9AA3-440A-9E77-24B119B83B41}" type="presParOf" srcId="{7B4D68D3-8E9F-4DBD-A1E8-1275269A2046}" destId="{1584B582-F047-4728-A985-3F25BCBB49D6}" srcOrd="4" destOrd="0" presId="urn:microsoft.com/office/officeart/2008/layout/LinedList"/>
    <dgm:cxn modelId="{8803A3E5-D90E-43F4-9445-9B14FE892195}" type="presParOf" srcId="{7B4D68D3-8E9F-4DBD-A1E8-1275269A2046}" destId="{40AA02F2-C359-43E3-8E15-F2578C10B9E4}" srcOrd="5" destOrd="0" presId="urn:microsoft.com/office/officeart/2008/layout/LinedList"/>
    <dgm:cxn modelId="{24E77509-F620-472A-85DC-2C0128C1737E}" type="presParOf" srcId="{40AA02F2-C359-43E3-8E15-F2578C10B9E4}" destId="{257ACD46-FAFD-43C4-931D-16A932E1049C}" srcOrd="0" destOrd="0" presId="urn:microsoft.com/office/officeart/2008/layout/LinedList"/>
    <dgm:cxn modelId="{6C19701D-57F7-46CA-AC68-C8E1476EFE15}" type="presParOf" srcId="{40AA02F2-C359-43E3-8E15-F2578C10B9E4}" destId="{38335F5B-4277-4070-98A8-A9B19E7A6451}" srcOrd="1" destOrd="0" presId="urn:microsoft.com/office/officeart/2008/layout/LinedList"/>
    <dgm:cxn modelId="{C380A00E-D8EB-4A05-8CFA-CBCA14DC41CC}" type="presParOf" srcId="{38335F5B-4277-4070-98A8-A9B19E7A6451}" destId="{6F7B1AAF-EF7B-43A8-B509-D362D69E4375}" srcOrd="0" destOrd="0" presId="urn:microsoft.com/office/officeart/2008/layout/LinedList"/>
    <dgm:cxn modelId="{3473D8BA-B8D6-4DEA-A865-B5ED3018BDEF}" type="presParOf" srcId="{38335F5B-4277-4070-98A8-A9B19E7A6451}" destId="{ED65D939-8BEF-460C-9242-C6C8E8F3AACD}" srcOrd="1" destOrd="0" presId="urn:microsoft.com/office/officeart/2008/layout/LinedList"/>
    <dgm:cxn modelId="{AD935791-318A-4141-9AE0-66CBDAA56206}" type="presParOf" srcId="{ED65D939-8BEF-460C-9242-C6C8E8F3AACD}" destId="{2F67255E-89F5-4B37-A1FA-4ACCFECA7A02}" srcOrd="0" destOrd="0" presId="urn:microsoft.com/office/officeart/2008/layout/LinedList"/>
    <dgm:cxn modelId="{D19D54F6-BC3A-4D70-9103-C91675E3D2BD}" type="presParOf" srcId="{ED65D939-8BEF-460C-9242-C6C8E8F3AACD}" destId="{CD7F684D-9ABF-4B6A-9134-5BE1CAFA8C40}" srcOrd="1" destOrd="0" presId="urn:microsoft.com/office/officeart/2008/layout/LinedList"/>
    <dgm:cxn modelId="{F7A25925-42AF-4FE9-855D-A69B418C27DB}" type="presParOf" srcId="{ED65D939-8BEF-460C-9242-C6C8E8F3AACD}" destId="{19905359-7B2E-4A27-A4A7-BAD3857980E9}" srcOrd="2" destOrd="0" presId="urn:microsoft.com/office/officeart/2008/layout/LinedList"/>
    <dgm:cxn modelId="{9847C46C-6B0E-4AF4-81B2-740E9C5BCF1E}" type="presParOf" srcId="{38335F5B-4277-4070-98A8-A9B19E7A6451}" destId="{42BBFA6A-4FFF-4C83-9E11-59CC7D1CCA3A}" srcOrd="2" destOrd="0" presId="urn:microsoft.com/office/officeart/2008/layout/LinedList"/>
    <dgm:cxn modelId="{D2CF5733-D24F-496A-8DA2-242B37EE241D}" type="presParOf" srcId="{38335F5B-4277-4070-98A8-A9B19E7A6451}" destId="{FED73E6B-4D00-4923-8273-EE9215B34171}" srcOrd="3" destOrd="0" presId="urn:microsoft.com/office/officeart/2008/layout/LinedList"/>
    <dgm:cxn modelId="{6BBFC654-097B-4ED5-99E5-55A420DA75B5}" type="presParOf" srcId="{7B4D68D3-8E9F-4DBD-A1E8-1275269A2046}" destId="{EEE835FC-BFE8-40BE-A038-DD54396F4069}" srcOrd="6" destOrd="0" presId="urn:microsoft.com/office/officeart/2008/layout/LinedList"/>
    <dgm:cxn modelId="{E2D79677-CAD6-453B-A47D-001BD608B0F1}" type="presParOf" srcId="{7B4D68D3-8E9F-4DBD-A1E8-1275269A2046}" destId="{9DEC2BDC-4C95-4AC3-BB4F-4B44C1415DE9}" srcOrd="7" destOrd="0" presId="urn:microsoft.com/office/officeart/2008/layout/LinedList"/>
    <dgm:cxn modelId="{9464ADBD-8117-41ED-8F96-243C2A33F5BB}" type="presParOf" srcId="{9DEC2BDC-4C95-4AC3-BB4F-4B44C1415DE9}" destId="{43011644-8009-4A35-AFBA-F211786EF05A}" srcOrd="0" destOrd="0" presId="urn:microsoft.com/office/officeart/2008/layout/LinedList"/>
    <dgm:cxn modelId="{D6E35C60-F749-4B3B-9120-C3E9BAB352B2}" type="presParOf" srcId="{9DEC2BDC-4C95-4AC3-BB4F-4B44C1415DE9}" destId="{0437836D-1B0E-4088-A1E5-33A0231EBA24}" srcOrd="1" destOrd="0" presId="urn:microsoft.com/office/officeart/2008/layout/LinedList"/>
    <dgm:cxn modelId="{4D59DFF4-10C4-4C65-9CF8-D5E8803FEFC8}" type="presParOf" srcId="{0437836D-1B0E-4088-A1E5-33A0231EBA24}" destId="{42B496C1-748E-4860-8761-1E6A290BA29F}" srcOrd="0" destOrd="0" presId="urn:microsoft.com/office/officeart/2008/layout/LinedList"/>
    <dgm:cxn modelId="{E66ACD48-D0C0-451E-9872-51A11F4DAAEE}" type="presParOf" srcId="{0437836D-1B0E-4088-A1E5-33A0231EBA24}" destId="{A9C639F3-6FF6-4FD7-86A8-F44CF1C5AD9E}" srcOrd="1" destOrd="0" presId="urn:microsoft.com/office/officeart/2008/layout/LinedList"/>
    <dgm:cxn modelId="{E99DDAA2-7EDE-43E4-B757-3971B7214B9E}" type="presParOf" srcId="{A9C639F3-6FF6-4FD7-86A8-F44CF1C5AD9E}" destId="{6CDAB7B5-5133-4E1D-9EC6-36BC9A1BA682}" srcOrd="0" destOrd="0" presId="urn:microsoft.com/office/officeart/2008/layout/LinedList"/>
    <dgm:cxn modelId="{3161E2E7-30F7-465A-B312-D8094C70634B}" type="presParOf" srcId="{A9C639F3-6FF6-4FD7-86A8-F44CF1C5AD9E}" destId="{76D24307-59BE-4C68-96A4-0488D71CBEED}" srcOrd="1" destOrd="0" presId="urn:microsoft.com/office/officeart/2008/layout/LinedList"/>
    <dgm:cxn modelId="{6A647A22-1790-4DFD-ACA0-71993D2C6221}" type="presParOf" srcId="{A9C639F3-6FF6-4FD7-86A8-F44CF1C5AD9E}" destId="{0C8B43C3-FE60-4E1B-8D49-A41DB6088912}" srcOrd="2" destOrd="0" presId="urn:microsoft.com/office/officeart/2008/layout/LinedList"/>
    <dgm:cxn modelId="{F882050D-CE10-4E4B-9AF0-7B9EF1688A3E}" type="presParOf" srcId="{0437836D-1B0E-4088-A1E5-33A0231EBA24}" destId="{3D0C679C-86CB-4957-8A93-2B5EF4188A5C}" srcOrd="2" destOrd="0" presId="urn:microsoft.com/office/officeart/2008/layout/LinedList"/>
    <dgm:cxn modelId="{D5084E3D-F51E-4C18-A0B8-4FF84B97E6D7}" type="presParOf" srcId="{0437836D-1B0E-4088-A1E5-33A0231EBA24}" destId="{AB93B5FA-FB4B-44AC-AAC2-889C9F4E67A0}" srcOrd="3" destOrd="0" presId="urn:microsoft.com/office/officeart/2008/layout/LinedList"/>
    <dgm:cxn modelId="{B91F0D28-6FF5-4033-B47D-3E1FB98782F8}" type="presParOf" srcId="{7B4D68D3-8E9F-4DBD-A1E8-1275269A2046}" destId="{2FE66FF2-063F-4B3C-9136-55A412796289}" srcOrd="8" destOrd="0" presId="urn:microsoft.com/office/officeart/2008/layout/LinedList"/>
    <dgm:cxn modelId="{BF312C17-552C-4C11-9DC8-7B023E93F6C5}" type="presParOf" srcId="{7B4D68D3-8E9F-4DBD-A1E8-1275269A2046}" destId="{F4BD2E5B-1ABB-4D88-9BBC-0CF5229F6CE9}" srcOrd="9" destOrd="0" presId="urn:microsoft.com/office/officeart/2008/layout/LinedList"/>
    <dgm:cxn modelId="{C7440A52-F811-4821-80FF-160D0798F618}" type="presParOf" srcId="{F4BD2E5B-1ABB-4D88-9BBC-0CF5229F6CE9}" destId="{5DD33CBA-2451-44A6-9D83-71C1BB69C010}" srcOrd="0" destOrd="0" presId="urn:microsoft.com/office/officeart/2008/layout/LinedList"/>
    <dgm:cxn modelId="{902DFD24-4D45-4704-BCEB-15EB4FDA345E}" type="presParOf" srcId="{F4BD2E5B-1ABB-4D88-9BBC-0CF5229F6CE9}" destId="{26C21115-AC19-442C-9509-68E67DF3A7A2}" srcOrd="1" destOrd="0" presId="urn:microsoft.com/office/officeart/2008/layout/LinedList"/>
    <dgm:cxn modelId="{35F52E77-3346-49F9-8C02-32CBE2E88010}" type="presParOf" srcId="{26C21115-AC19-442C-9509-68E67DF3A7A2}" destId="{F7EE0EC1-0CB8-4165-A09D-D78A3200C540}" srcOrd="0" destOrd="0" presId="urn:microsoft.com/office/officeart/2008/layout/LinedList"/>
    <dgm:cxn modelId="{E7FD1700-C4D1-4A3A-98AA-FB19F91B2BF8}" type="presParOf" srcId="{26C21115-AC19-442C-9509-68E67DF3A7A2}" destId="{D1ED194C-928B-4B82-B199-C6677E299D5D}" srcOrd="1" destOrd="0" presId="urn:microsoft.com/office/officeart/2008/layout/LinedList"/>
    <dgm:cxn modelId="{B1748E9E-9C59-413D-B9A9-808DF5DCB4FE}" type="presParOf" srcId="{D1ED194C-928B-4B82-B199-C6677E299D5D}" destId="{CFD9061F-4CAB-4CA0-860A-E3436485122E}" srcOrd="0" destOrd="0" presId="urn:microsoft.com/office/officeart/2008/layout/LinedList"/>
    <dgm:cxn modelId="{FED29EBA-B772-43FB-9AC3-F77EE03C0931}" type="presParOf" srcId="{D1ED194C-928B-4B82-B199-C6677E299D5D}" destId="{10DB5BF1-9047-4340-A5DC-D329CC417D1F}" srcOrd="1" destOrd="0" presId="urn:microsoft.com/office/officeart/2008/layout/LinedList"/>
    <dgm:cxn modelId="{E8B49BAD-59D1-4FB0-9969-5B5171215469}" type="presParOf" srcId="{D1ED194C-928B-4B82-B199-C6677E299D5D}" destId="{97AA5952-8DBD-48E8-877F-3BC260A39D50}" srcOrd="2" destOrd="0" presId="urn:microsoft.com/office/officeart/2008/layout/LinedList"/>
    <dgm:cxn modelId="{2EDDA3B1-D5C5-4AE5-B5FA-0D5EEB7B2DB8}" type="presParOf" srcId="{26C21115-AC19-442C-9509-68E67DF3A7A2}" destId="{089B5D90-571E-4472-A3F3-B040D60D76C1}" srcOrd="2" destOrd="0" presId="urn:microsoft.com/office/officeart/2008/layout/LinedList"/>
    <dgm:cxn modelId="{CD292C33-720F-4EF3-B9C5-195169F79F31}" type="presParOf" srcId="{26C21115-AC19-442C-9509-68E67DF3A7A2}" destId="{F1C2BE51-AADC-4E77-8CE3-C88D2B13828A}"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A33D48-0ACB-4451-BE17-5BC843CB8C2F}">
      <dsp:nvSpPr>
        <dsp:cNvPr id="0" name=""/>
        <dsp:cNvSpPr/>
      </dsp:nvSpPr>
      <dsp:spPr>
        <a:xfrm>
          <a:off x="3364228" y="282836"/>
          <a:ext cx="3655123" cy="3655123"/>
        </a:xfrm>
        <a:prstGeom prst="pie">
          <a:avLst>
            <a:gd name="adj1" fmla="val 16200000"/>
            <a:gd name="adj2" fmla="val 1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无监督学习</a:t>
          </a:r>
          <a:endParaRPr lang="en-US" sz="2900" kern="1200" dirty="0"/>
        </a:p>
      </dsp:txBody>
      <dsp:txXfrm>
        <a:off x="5290566" y="1057375"/>
        <a:ext cx="1305401" cy="1087834"/>
      </dsp:txXfrm>
    </dsp:sp>
    <dsp:sp modelId="{055C92A2-A9E2-43F3-AA80-8F536C3F7FC4}">
      <dsp:nvSpPr>
        <dsp:cNvPr id="0" name=""/>
        <dsp:cNvSpPr/>
      </dsp:nvSpPr>
      <dsp:spPr>
        <a:xfrm>
          <a:off x="3288950" y="413377"/>
          <a:ext cx="3655123" cy="3655123"/>
        </a:xfrm>
        <a:prstGeom prst="pie">
          <a:avLst>
            <a:gd name="adj1" fmla="val 1800000"/>
            <a:gd name="adj2" fmla="val 90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强化学习</a:t>
          </a:r>
          <a:endParaRPr lang="en-US" sz="2900" kern="1200" dirty="0"/>
        </a:p>
      </dsp:txBody>
      <dsp:txXfrm>
        <a:off x="4159218" y="2784856"/>
        <a:ext cx="1958102" cy="957294"/>
      </dsp:txXfrm>
    </dsp:sp>
    <dsp:sp modelId="{4D3D4B8D-FB5B-47A1-9000-F4E32F0BF26C}">
      <dsp:nvSpPr>
        <dsp:cNvPr id="0" name=""/>
        <dsp:cNvSpPr/>
      </dsp:nvSpPr>
      <dsp:spPr>
        <a:xfrm>
          <a:off x="3213672" y="282836"/>
          <a:ext cx="3655123" cy="3655123"/>
        </a:xfrm>
        <a:prstGeom prst="pie">
          <a:avLst>
            <a:gd name="adj1" fmla="val 90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有监督学习</a:t>
          </a:r>
          <a:endParaRPr lang="en-US" sz="2900" kern="1200" dirty="0"/>
        </a:p>
      </dsp:txBody>
      <dsp:txXfrm>
        <a:off x="3637057" y="1057375"/>
        <a:ext cx="1305401" cy="1087834"/>
      </dsp:txXfrm>
    </dsp:sp>
    <dsp:sp modelId="{1F4AE2BC-951E-4AA5-AC53-171A86EB188F}">
      <dsp:nvSpPr>
        <dsp:cNvPr id="0" name=""/>
        <dsp:cNvSpPr/>
      </dsp:nvSpPr>
      <dsp:spPr>
        <a:xfrm>
          <a:off x="3138260" y="56567"/>
          <a:ext cx="4107663" cy="4107663"/>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4E79DB-18D0-49E5-A794-21496F1CC7B8}">
      <dsp:nvSpPr>
        <dsp:cNvPr id="0" name=""/>
        <dsp:cNvSpPr/>
      </dsp:nvSpPr>
      <dsp:spPr>
        <a:xfrm>
          <a:off x="3062680" y="186876"/>
          <a:ext cx="4107663" cy="4107663"/>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DF03A4-ECBD-4A07-81EA-36A96478BC64}">
      <dsp:nvSpPr>
        <dsp:cNvPr id="0" name=""/>
        <dsp:cNvSpPr/>
      </dsp:nvSpPr>
      <dsp:spPr>
        <a:xfrm>
          <a:off x="2987101" y="56567"/>
          <a:ext cx="4107663" cy="4107663"/>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66FB88-8C54-45CC-BD05-9DB9437E729F}">
      <dsp:nvSpPr>
        <dsp:cNvPr id="0" name=""/>
        <dsp:cNvSpPr/>
      </dsp:nvSpPr>
      <dsp:spPr>
        <a:xfrm>
          <a:off x="4208" y="502601"/>
          <a:ext cx="1613288" cy="64531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一个问题</a:t>
          </a:r>
          <a:endParaRPr lang="en-US" sz="2400" kern="1200" dirty="0"/>
        </a:p>
      </dsp:txBody>
      <dsp:txXfrm>
        <a:off x="4208" y="502601"/>
        <a:ext cx="1613288" cy="645315"/>
      </dsp:txXfrm>
    </dsp:sp>
    <dsp:sp modelId="{576F7DA1-4C14-49CA-8528-E4CA548835FD}">
      <dsp:nvSpPr>
        <dsp:cNvPr id="0" name=""/>
        <dsp:cNvSpPr/>
      </dsp:nvSpPr>
      <dsp:spPr>
        <a:xfrm>
          <a:off x="4208" y="1147917"/>
          <a:ext cx="1613288" cy="3162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zh-CN" altLang="en-US" sz="2400" kern="1200" dirty="0"/>
            <a:t>有监督学习和无监督学习都解决不了的问题</a:t>
          </a:r>
          <a:endParaRPr lang="en-US" sz="2400" kern="1200" dirty="0"/>
        </a:p>
      </dsp:txBody>
      <dsp:txXfrm>
        <a:off x="4208" y="1147917"/>
        <a:ext cx="1613288" cy="3162240"/>
      </dsp:txXfrm>
    </dsp:sp>
    <dsp:sp modelId="{6728B24A-40AE-482A-AC05-5765E4D43914}">
      <dsp:nvSpPr>
        <dsp:cNvPr id="0" name=""/>
        <dsp:cNvSpPr/>
      </dsp:nvSpPr>
      <dsp:spPr>
        <a:xfrm>
          <a:off x="1843357" y="502601"/>
          <a:ext cx="1613288" cy="64531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两个特征</a:t>
          </a:r>
          <a:endParaRPr lang="en-US" sz="2400" kern="1200" dirty="0"/>
        </a:p>
      </dsp:txBody>
      <dsp:txXfrm>
        <a:off x="1843357" y="502601"/>
        <a:ext cx="1613288" cy="645315"/>
      </dsp:txXfrm>
    </dsp:sp>
    <dsp:sp modelId="{B252A6F4-02F4-4629-AABA-D85BF583AF08}">
      <dsp:nvSpPr>
        <dsp:cNvPr id="0" name=""/>
        <dsp:cNvSpPr/>
      </dsp:nvSpPr>
      <dsp:spPr>
        <a:xfrm>
          <a:off x="1843357" y="1147917"/>
          <a:ext cx="1613288" cy="3162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t>试错</a:t>
          </a:r>
          <a:endParaRPr lang="en-US" sz="2000" kern="1200" dirty="0"/>
        </a:p>
        <a:p>
          <a:pPr marL="228600" lvl="1" indent="-228600" algn="l" defTabSz="889000">
            <a:lnSpc>
              <a:spcPct val="90000"/>
            </a:lnSpc>
            <a:spcBef>
              <a:spcPct val="0"/>
            </a:spcBef>
            <a:spcAft>
              <a:spcPct val="15000"/>
            </a:spcAft>
            <a:buChar char="•"/>
          </a:pPr>
          <a:r>
            <a:rPr lang="zh-CN" altLang="en-US" sz="2000" kern="1200" dirty="0"/>
            <a:t>延迟收益</a:t>
          </a:r>
          <a:endParaRPr lang="en-US" sz="2000" kern="1200" dirty="0"/>
        </a:p>
      </dsp:txBody>
      <dsp:txXfrm>
        <a:off x="1843357" y="1147917"/>
        <a:ext cx="1613288" cy="3162240"/>
      </dsp:txXfrm>
    </dsp:sp>
    <dsp:sp modelId="{CEBA3B4E-7AD7-4ECC-B361-D34AA9B25907}">
      <dsp:nvSpPr>
        <dsp:cNvPr id="0" name=""/>
        <dsp:cNvSpPr/>
      </dsp:nvSpPr>
      <dsp:spPr>
        <a:xfrm>
          <a:off x="3709174" y="502601"/>
          <a:ext cx="1613288" cy="64531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三个方面</a:t>
          </a:r>
          <a:endParaRPr lang="en-US" sz="2400" kern="1200" dirty="0"/>
        </a:p>
      </dsp:txBody>
      <dsp:txXfrm>
        <a:off x="3709174" y="502601"/>
        <a:ext cx="1613288" cy="645315"/>
      </dsp:txXfrm>
    </dsp:sp>
    <dsp:sp modelId="{A3F263B2-33E2-4AFE-B440-2EF2A9124B79}">
      <dsp:nvSpPr>
        <dsp:cNvPr id="0" name=""/>
        <dsp:cNvSpPr/>
      </dsp:nvSpPr>
      <dsp:spPr>
        <a:xfrm>
          <a:off x="3709610" y="1147917"/>
          <a:ext cx="1613288" cy="3162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zh-CN" altLang="en-US" sz="2400" kern="1200" dirty="0"/>
            <a:t>感知</a:t>
          </a:r>
          <a:endParaRPr lang="en-US" sz="2400" kern="1200" dirty="0"/>
        </a:p>
        <a:p>
          <a:pPr marL="228600" lvl="1" indent="-228600" algn="l" defTabSz="1066800">
            <a:lnSpc>
              <a:spcPct val="90000"/>
            </a:lnSpc>
            <a:spcBef>
              <a:spcPct val="0"/>
            </a:spcBef>
            <a:spcAft>
              <a:spcPct val="15000"/>
            </a:spcAft>
            <a:buChar char="•"/>
          </a:pPr>
          <a:r>
            <a:rPr lang="zh-CN" altLang="en-US" sz="2400" kern="1200" dirty="0"/>
            <a:t>动作</a:t>
          </a:r>
          <a:endParaRPr lang="en-US" sz="2400" kern="1200" dirty="0"/>
        </a:p>
        <a:p>
          <a:pPr marL="228600" lvl="1" indent="-228600" algn="l" defTabSz="1066800">
            <a:lnSpc>
              <a:spcPct val="90000"/>
            </a:lnSpc>
            <a:spcBef>
              <a:spcPct val="0"/>
            </a:spcBef>
            <a:spcAft>
              <a:spcPct val="15000"/>
            </a:spcAft>
            <a:buChar char="•"/>
          </a:pPr>
          <a:r>
            <a:rPr lang="zh-CN" altLang="en-US" sz="2400" kern="1200" dirty="0"/>
            <a:t>目标</a:t>
          </a:r>
          <a:endParaRPr lang="en-US" sz="2400" kern="1200" dirty="0"/>
        </a:p>
      </dsp:txBody>
      <dsp:txXfrm>
        <a:off x="3709610" y="1147917"/>
        <a:ext cx="1613288" cy="3162240"/>
      </dsp:txXfrm>
    </dsp:sp>
    <dsp:sp modelId="{17FF79B9-8946-4680-BB27-7F9812CD036F}">
      <dsp:nvSpPr>
        <dsp:cNvPr id="0" name=""/>
        <dsp:cNvSpPr/>
      </dsp:nvSpPr>
      <dsp:spPr>
        <a:xfrm>
          <a:off x="5521656" y="502601"/>
          <a:ext cx="1613288" cy="64531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四个要素</a:t>
          </a:r>
          <a:endParaRPr lang="en-US" sz="2400" kern="1200" dirty="0"/>
        </a:p>
      </dsp:txBody>
      <dsp:txXfrm>
        <a:off x="5521656" y="502601"/>
        <a:ext cx="1613288" cy="645315"/>
      </dsp:txXfrm>
    </dsp:sp>
    <dsp:sp modelId="{36B579D3-8740-469E-A82F-FAB22889EA22}">
      <dsp:nvSpPr>
        <dsp:cNvPr id="0" name=""/>
        <dsp:cNvSpPr/>
      </dsp:nvSpPr>
      <dsp:spPr>
        <a:xfrm>
          <a:off x="5521656" y="1147917"/>
          <a:ext cx="1613288" cy="3162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t>动作策略</a:t>
          </a:r>
          <a:endParaRPr lang="en-US" sz="2000" kern="1200" dirty="0"/>
        </a:p>
        <a:p>
          <a:pPr marL="228600" lvl="1" indent="-228600" algn="l" defTabSz="889000">
            <a:lnSpc>
              <a:spcPct val="90000"/>
            </a:lnSpc>
            <a:spcBef>
              <a:spcPct val="0"/>
            </a:spcBef>
            <a:spcAft>
              <a:spcPct val="15000"/>
            </a:spcAft>
            <a:buChar char="•"/>
          </a:pPr>
          <a:r>
            <a:rPr lang="zh-CN" altLang="en-US" sz="2000" kern="1200" dirty="0"/>
            <a:t>收益信号</a:t>
          </a:r>
          <a:endParaRPr lang="en-US" sz="2000" kern="1200" dirty="0"/>
        </a:p>
        <a:p>
          <a:pPr marL="228600" lvl="1" indent="-228600" algn="l" defTabSz="889000">
            <a:lnSpc>
              <a:spcPct val="90000"/>
            </a:lnSpc>
            <a:spcBef>
              <a:spcPct val="0"/>
            </a:spcBef>
            <a:spcAft>
              <a:spcPct val="15000"/>
            </a:spcAft>
            <a:buChar char="•"/>
          </a:pPr>
          <a:r>
            <a:rPr lang="zh-CN" altLang="en-US" sz="2000" kern="1200" dirty="0"/>
            <a:t>价值函数</a:t>
          </a:r>
          <a:endParaRPr lang="en-US" sz="2000" kern="1200" dirty="0"/>
        </a:p>
        <a:p>
          <a:pPr marL="228600" lvl="1" indent="-228600" algn="l" defTabSz="889000">
            <a:lnSpc>
              <a:spcPct val="90000"/>
            </a:lnSpc>
            <a:spcBef>
              <a:spcPct val="0"/>
            </a:spcBef>
            <a:spcAft>
              <a:spcPct val="15000"/>
            </a:spcAft>
            <a:buChar char="•"/>
          </a:pPr>
          <a:r>
            <a:rPr lang="zh-CN" altLang="en-US" sz="2000" kern="1200" dirty="0"/>
            <a:t>环境模型</a:t>
          </a:r>
          <a:endParaRPr lang="en-US" sz="2000" kern="1200" dirty="0"/>
        </a:p>
      </dsp:txBody>
      <dsp:txXfrm>
        <a:off x="5521656" y="1147917"/>
        <a:ext cx="1613288" cy="3162240"/>
      </dsp:txXfrm>
    </dsp:sp>
    <dsp:sp modelId="{72C36BC6-0DFC-4470-BB62-5FD236275107}">
      <dsp:nvSpPr>
        <dsp:cNvPr id="0" name=""/>
        <dsp:cNvSpPr/>
      </dsp:nvSpPr>
      <dsp:spPr>
        <a:xfrm>
          <a:off x="7360805" y="502601"/>
          <a:ext cx="1613288" cy="64531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五个环节</a:t>
          </a:r>
          <a:endParaRPr lang="en-US" sz="2400" kern="1200" dirty="0"/>
        </a:p>
      </dsp:txBody>
      <dsp:txXfrm>
        <a:off x="7360805" y="502601"/>
        <a:ext cx="1613288" cy="645315"/>
      </dsp:txXfrm>
    </dsp:sp>
    <dsp:sp modelId="{03AEC80E-D621-4F2D-91C1-4A8D582EC721}">
      <dsp:nvSpPr>
        <dsp:cNvPr id="0" name=""/>
        <dsp:cNvSpPr/>
      </dsp:nvSpPr>
      <dsp:spPr>
        <a:xfrm>
          <a:off x="7360805" y="1147917"/>
          <a:ext cx="1613288" cy="3162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zh-CN" altLang="en-US" sz="2400" kern="1200" dirty="0"/>
            <a:t>环境</a:t>
          </a:r>
          <a:endParaRPr lang="en-US" sz="2400" kern="1200" dirty="0"/>
        </a:p>
        <a:p>
          <a:pPr marL="228600" lvl="1" indent="-228600" algn="l" defTabSz="1066800">
            <a:lnSpc>
              <a:spcPct val="90000"/>
            </a:lnSpc>
            <a:spcBef>
              <a:spcPct val="0"/>
            </a:spcBef>
            <a:spcAft>
              <a:spcPct val="15000"/>
            </a:spcAft>
            <a:buChar char="•"/>
          </a:pPr>
          <a:r>
            <a:rPr lang="zh-CN" altLang="en-US" sz="2400" kern="1200" dirty="0"/>
            <a:t>智能体</a:t>
          </a:r>
          <a:endParaRPr lang="en-US" sz="2400" kern="1200" dirty="0"/>
        </a:p>
        <a:p>
          <a:pPr marL="228600" lvl="1" indent="-228600" algn="l" defTabSz="1066800">
            <a:lnSpc>
              <a:spcPct val="90000"/>
            </a:lnSpc>
            <a:spcBef>
              <a:spcPct val="0"/>
            </a:spcBef>
            <a:spcAft>
              <a:spcPct val="15000"/>
            </a:spcAft>
            <a:buChar char="•"/>
          </a:pPr>
          <a:r>
            <a:rPr lang="zh-CN" altLang="en-US" sz="2400" kern="1200" dirty="0"/>
            <a:t>状态</a:t>
          </a:r>
          <a:endParaRPr lang="en-US" sz="2400" kern="1200" dirty="0"/>
        </a:p>
        <a:p>
          <a:pPr marL="228600" lvl="1" indent="-228600" algn="l" defTabSz="1066800">
            <a:lnSpc>
              <a:spcPct val="90000"/>
            </a:lnSpc>
            <a:spcBef>
              <a:spcPct val="0"/>
            </a:spcBef>
            <a:spcAft>
              <a:spcPct val="15000"/>
            </a:spcAft>
            <a:buChar char="•"/>
          </a:pPr>
          <a:r>
            <a:rPr lang="zh-CN" altLang="en-US" sz="2400" kern="1200" dirty="0"/>
            <a:t>动作</a:t>
          </a:r>
          <a:endParaRPr lang="en-US" sz="2400" kern="1200" dirty="0"/>
        </a:p>
        <a:p>
          <a:pPr marL="228600" lvl="1" indent="-228600" algn="l" defTabSz="1066800">
            <a:lnSpc>
              <a:spcPct val="90000"/>
            </a:lnSpc>
            <a:spcBef>
              <a:spcPct val="0"/>
            </a:spcBef>
            <a:spcAft>
              <a:spcPct val="15000"/>
            </a:spcAft>
            <a:buChar char="•"/>
          </a:pPr>
          <a:r>
            <a:rPr lang="zh-CN" altLang="en-US" sz="2400" kern="1200" dirty="0"/>
            <a:t>收益</a:t>
          </a:r>
          <a:endParaRPr lang="en-US" sz="2400" kern="1200" dirty="0"/>
        </a:p>
      </dsp:txBody>
      <dsp:txXfrm>
        <a:off x="7360805" y="1147917"/>
        <a:ext cx="1613288" cy="31622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DD00C-157A-4FD3-AB34-F875E33154BD}">
      <dsp:nvSpPr>
        <dsp:cNvPr id="0" name=""/>
        <dsp:cNvSpPr/>
      </dsp:nvSpPr>
      <dsp:spPr>
        <a:xfrm>
          <a:off x="2468505" y="0"/>
          <a:ext cx="2610405" cy="261036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zh-CN" altLang="en-US" sz="3800" kern="1200" dirty="0"/>
            <a:t>经典机器学习</a:t>
          </a:r>
          <a:endParaRPr lang="en-US" sz="3800" kern="1200" dirty="0"/>
        </a:p>
      </dsp:txBody>
      <dsp:txXfrm>
        <a:off x="2850790" y="382279"/>
        <a:ext cx="1845835" cy="1845809"/>
      </dsp:txXfrm>
    </dsp:sp>
    <dsp:sp modelId="{F9DDDD87-E2A0-4BB9-A30F-1E9F6B12D667}">
      <dsp:nvSpPr>
        <dsp:cNvPr id="0" name=""/>
        <dsp:cNvSpPr/>
      </dsp:nvSpPr>
      <dsp:spPr>
        <a:xfrm>
          <a:off x="3812104" y="1740970"/>
          <a:ext cx="2610405" cy="261036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zh-CN" altLang="en-US" sz="3800" kern="1200" dirty="0"/>
            <a:t>强化</a:t>
          </a:r>
          <a:endParaRPr lang="en-US" altLang="zh-CN" sz="3800" kern="1200" dirty="0"/>
        </a:p>
        <a:p>
          <a:pPr marL="0" lvl="0" indent="0" algn="ctr" defTabSz="1689100">
            <a:lnSpc>
              <a:spcPct val="90000"/>
            </a:lnSpc>
            <a:spcBef>
              <a:spcPct val="0"/>
            </a:spcBef>
            <a:spcAft>
              <a:spcPct val="35000"/>
            </a:spcAft>
            <a:buNone/>
          </a:pPr>
          <a:r>
            <a:rPr lang="zh-CN" altLang="en-US" sz="3800" kern="1200" dirty="0"/>
            <a:t>学习</a:t>
          </a:r>
          <a:endParaRPr lang="en-US" sz="3800" kern="1200" dirty="0"/>
        </a:p>
      </dsp:txBody>
      <dsp:txXfrm>
        <a:off x="4194389" y="2123249"/>
        <a:ext cx="1845835" cy="1845809"/>
      </dsp:txXfrm>
    </dsp:sp>
    <dsp:sp modelId="{F5B581E5-707B-4762-B95F-DED98FF9B75B}">
      <dsp:nvSpPr>
        <dsp:cNvPr id="0" name=""/>
        <dsp:cNvSpPr/>
      </dsp:nvSpPr>
      <dsp:spPr>
        <a:xfrm>
          <a:off x="5154114" y="0"/>
          <a:ext cx="2610405" cy="261036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zh-CN" altLang="en-US" sz="3800" kern="1200" dirty="0"/>
            <a:t>现代深度学习</a:t>
          </a:r>
          <a:endParaRPr lang="en-US" sz="3800" kern="1200" dirty="0"/>
        </a:p>
      </dsp:txBody>
      <dsp:txXfrm>
        <a:off x="5536399" y="382279"/>
        <a:ext cx="1845835" cy="18458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35248-81CF-471A-8319-3CF5910D5067}">
      <dsp:nvSpPr>
        <dsp:cNvPr id="0" name=""/>
        <dsp:cNvSpPr/>
      </dsp:nvSpPr>
      <dsp:spPr>
        <a:xfrm>
          <a:off x="0" y="422141"/>
          <a:ext cx="6862501" cy="22869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2606" tIns="458216" rIns="532606" bIns="156464" numCol="1" spcCol="1270" anchor="t" anchorCtr="0">
          <a:noAutofit/>
        </a:bodyPr>
        <a:lstStyle/>
        <a:p>
          <a:pPr marL="228600" lvl="1" indent="-228600" algn="l" defTabSz="977900">
            <a:lnSpc>
              <a:spcPct val="90000"/>
            </a:lnSpc>
            <a:spcBef>
              <a:spcPct val="0"/>
            </a:spcBef>
            <a:spcAft>
              <a:spcPct val="15000"/>
            </a:spcAft>
            <a:buChar char="•"/>
          </a:pPr>
          <a:r>
            <a:rPr lang="zh-CN" sz="2200" kern="1200"/>
            <a:t>机器人掉入悬崖</a:t>
          </a:r>
          <a:endParaRPr lang="en-US" sz="2200" kern="1200"/>
        </a:p>
        <a:p>
          <a:pPr marL="228600" lvl="1" indent="-228600" algn="l" defTabSz="977900">
            <a:lnSpc>
              <a:spcPct val="90000"/>
            </a:lnSpc>
            <a:spcBef>
              <a:spcPct val="0"/>
            </a:spcBef>
            <a:spcAft>
              <a:spcPct val="15000"/>
            </a:spcAft>
            <a:buChar char="•"/>
          </a:pPr>
          <a:r>
            <a:rPr lang="zh-CN" sz="2200" kern="1200"/>
            <a:t>小孩儿摸火炉</a:t>
          </a:r>
          <a:endParaRPr lang="en-US" sz="2200" kern="1200"/>
        </a:p>
        <a:p>
          <a:pPr marL="228600" lvl="1" indent="-228600" algn="l" defTabSz="977900">
            <a:lnSpc>
              <a:spcPct val="90000"/>
            </a:lnSpc>
            <a:spcBef>
              <a:spcPct val="0"/>
            </a:spcBef>
            <a:spcAft>
              <a:spcPct val="15000"/>
            </a:spcAft>
            <a:buChar char="•"/>
          </a:pPr>
          <a:r>
            <a:rPr lang="zh-CN" sz="2200" kern="1200"/>
            <a:t>年轻人玩游戏</a:t>
          </a:r>
          <a:endParaRPr lang="en-US" sz="2200" kern="1200"/>
        </a:p>
        <a:p>
          <a:pPr marL="228600" lvl="1" indent="-228600" algn="l" defTabSz="977900">
            <a:lnSpc>
              <a:spcPct val="90000"/>
            </a:lnSpc>
            <a:spcBef>
              <a:spcPct val="0"/>
            </a:spcBef>
            <a:spcAft>
              <a:spcPct val="15000"/>
            </a:spcAft>
            <a:buChar char="•"/>
          </a:pPr>
          <a:r>
            <a:rPr lang="zh-CN" sz="2200" kern="1200"/>
            <a:t>成人学习驾驶</a:t>
          </a:r>
          <a:endParaRPr lang="en-US" sz="2200" kern="1200"/>
        </a:p>
      </dsp:txBody>
      <dsp:txXfrm>
        <a:off x="0" y="422141"/>
        <a:ext cx="6862501" cy="2286900"/>
      </dsp:txXfrm>
    </dsp:sp>
    <dsp:sp modelId="{7F3FD4A3-97AF-4C95-B9F3-494E4A30637B}">
      <dsp:nvSpPr>
        <dsp:cNvPr id="0" name=""/>
        <dsp:cNvSpPr/>
      </dsp:nvSpPr>
      <dsp:spPr>
        <a:xfrm>
          <a:off x="343125" y="97421"/>
          <a:ext cx="4803750" cy="6494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1570" tIns="0" rIns="181570" bIns="0" numCol="1" spcCol="1270" anchor="ctr" anchorCtr="0">
          <a:noAutofit/>
        </a:bodyPr>
        <a:lstStyle/>
        <a:p>
          <a:pPr marL="0" lvl="0" indent="0" algn="l" defTabSz="977900">
            <a:lnSpc>
              <a:spcPct val="90000"/>
            </a:lnSpc>
            <a:spcBef>
              <a:spcPct val="0"/>
            </a:spcBef>
            <a:spcAft>
              <a:spcPct val="35000"/>
            </a:spcAft>
            <a:buNone/>
          </a:pPr>
          <a:r>
            <a:rPr lang="zh-CN" sz="2200" kern="1200"/>
            <a:t>试错</a:t>
          </a:r>
          <a:endParaRPr lang="en-US" sz="2200" kern="1200"/>
        </a:p>
      </dsp:txBody>
      <dsp:txXfrm>
        <a:off x="374828" y="129124"/>
        <a:ext cx="4740344" cy="586034"/>
      </dsp:txXfrm>
    </dsp:sp>
    <dsp:sp modelId="{5DA514E5-5413-4518-8B02-54FF687930C8}">
      <dsp:nvSpPr>
        <dsp:cNvPr id="0" name=""/>
        <dsp:cNvSpPr/>
      </dsp:nvSpPr>
      <dsp:spPr>
        <a:xfrm>
          <a:off x="0" y="3152561"/>
          <a:ext cx="6862501" cy="22869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2606" tIns="458216" rIns="532606" bIns="156464" numCol="1" spcCol="1270" anchor="t" anchorCtr="0">
          <a:noAutofit/>
        </a:bodyPr>
        <a:lstStyle/>
        <a:p>
          <a:pPr marL="228600" lvl="1" indent="-228600" algn="l" defTabSz="977900">
            <a:lnSpc>
              <a:spcPct val="90000"/>
            </a:lnSpc>
            <a:spcBef>
              <a:spcPct val="0"/>
            </a:spcBef>
            <a:spcAft>
              <a:spcPct val="15000"/>
            </a:spcAft>
            <a:buChar char="•"/>
          </a:pPr>
          <a:r>
            <a:rPr lang="zh-CN" sz="2200" kern="1200" dirty="0"/>
            <a:t>初中生的选择：职业高中</a:t>
          </a:r>
          <a:r>
            <a:rPr lang="en-US" altLang="zh-CN" sz="2200" kern="1200" dirty="0"/>
            <a:t> vs </a:t>
          </a:r>
          <a:r>
            <a:rPr lang="zh-CN" sz="2200" kern="1200" dirty="0"/>
            <a:t>普通高中</a:t>
          </a:r>
          <a:endParaRPr lang="en-US" sz="2200" kern="1200" dirty="0"/>
        </a:p>
        <a:p>
          <a:pPr marL="228600" lvl="1" indent="-228600" algn="l" defTabSz="977900">
            <a:lnSpc>
              <a:spcPct val="90000"/>
            </a:lnSpc>
            <a:spcBef>
              <a:spcPct val="0"/>
            </a:spcBef>
            <a:spcAft>
              <a:spcPct val="15000"/>
            </a:spcAft>
            <a:buChar char="•"/>
          </a:pPr>
          <a:r>
            <a:rPr lang="zh-CN" sz="2200" kern="1200" dirty="0"/>
            <a:t>高中生的选择：职业学校</a:t>
          </a:r>
          <a:r>
            <a:rPr lang="en-US" altLang="zh-CN" sz="2200" kern="1200" dirty="0"/>
            <a:t> vs </a:t>
          </a:r>
          <a:r>
            <a:rPr lang="zh-CN" sz="2200" kern="1200" dirty="0"/>
            <a:t>高等院校</a:t>
          </a:r>
          <a:endParaRPr lang="en-US" sz="2200" kern="1200" dirty="0"/>
        </a:p>
        <a:p>
          <a:pPr marL="228600" lvl="1" indent="-228600" algn="l" defTabSz="977900">
            <a:lnSpc>
              <a:spcPct val="90000"/>
            </a:lnSpc>
            <a:spcBef>
              <a:spcPct val="0"/>
            </a:spcBef>
            <a:spcAft>
              <a:spcPct val="15000"/>
            </a:spcAft>
            <a:buChar char="•"/>
          </a:pPr>
          <a:r>
            <a:rPr lang="zh-CN" sz="2200" kern="1200" dirty="0"/>
            <a:t>大学生的选择：毕业工作</a:t>
          </a:r>
          <a:r>
            <a:rPr lang="en-US" altLang="zh-CN" sz="2200" kern="1200" dirty="0"/>
            <a:t> vs </a:t>
          </a:r>
          <a:r>
            <a:rPr lang="zh-CN" sz="2200" kern="1200" dirty="0"/>
            <a:t>读硕士</a:t>
          </a:r>
          <a:endParaRPr lang="en-US" sz="2200" kern="1200" dirty="0"/>
        </a:p>
        <a:p>
          <a:pPr marL="228600" lvl="1" indent="-228600" algn="l" defTabSz="977900">
            <a:lnSpc>
              <a:spcPct val="90000"/>
            </a:lnSpc>
            <a:spcBef>
              <a:spcPct val="0"/>
            </a:spcBef>
            <a:spcAft>
              <a:spcPct val="15000"/>
            </a:spcAft>
            <a:buChar char="•"/>
          </a:pPr>
          <a:r>
            <a:rPr lang="zh-CN" sz="2200" kern="1200" dirty="0"/>
            <a:t>硕士生的选择：毕业工作</a:t>
          </a:r>
          <a:r>
            <a:rPr lang="en-US" altLang="zh-CN" sz="2200" kern="1200" dirty="0"/>
            <a:t> vs </a:t>
          </a:r>
          <a:r>
            <a:rPr lang="zh-CN" sz="2200" kern="1200" dirty="0"/>
            <a:t>读博士</a:t>
          </a:r>
          <a:endParaRPr lang="en-US" sz="2200" kern="1200" dirty="0"/>
        </a:p>
      </dsp:txBody>
      <dsp:txXfrm>
        <a:off x="0" y="3152561"/>
        <a:ext cx="6862501" cy="2286900"/>
      </dsp:txXfrm>
    </dsp:sp>
    <dsp:sp modelId="{B85E8151-889D-42DA-A35B-9ED458275781}">
      <dsp:nvSpPr>
        <dsp:cNvPr id="0" name=""/>
        <dsp:cNvSpPr/>
      </dsp:nvSpPr>
      <dsp:spPr>
        <a:xfrm>
          <a:off x="343125" y="2827841"/>
          <a:ext cx="4803750" cy="6494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1570" tIns="0" rIns="181570" bIns="0" numCol="1" spcCol="1270" anchor="ctr" anchorCtr="0">
          <a:noAutofit/>
        </a:bodyPr>
        <a:lstStyle/>
        <a:p>
          <a:pPr marL="0" lvl="0" indent="0" algn="l" defTabSz="977900">
            <a:lnSpc>
              <a:spcPct val="90000"/>
            </a:lnSpc>
            <a:spcBef>
              <a:spcPct val="0"/>
            </a:spcBef>
            <a:spcAft>
              <a:spcPct val="35000"/>
            </a:spcAft>
            <a:buNone/>
          </a:pPr>
          <a:r>
            <a:rPr lang="zh-CN" sz="2200" kern="1200"/>
            <a:t>延迟收益</a:t>
          </a:r>
          <a:endParaRPr lang="en-US" sz="2200" kern="1200"/>
        </a:p>
      </dsp:txBody>
      <dsp:txXfrm>
        <a:off x="374828" y="2859544"/>
        <a:ext cx="4740344" cy="5860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3F0B05-CC2A-4F87-B45C-4122E1D59109}">
      <dsp:nvSpPr>
        <dsp:cNvPr id="0" name=""/>
        <dsp:cNvSpPr/>
      </dsp:nvSpPr>
      <dsp:spPr>
        <a:xfrm>
          <a:off x="3197" y="35007"/>
          <a:ext cx="3117874" cy="11232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77368" tIns="158496" rIns="277368" bIns="158496"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感知</a:t>
          </a:r>
          <a:endParaRPr lang="en-US" sz="3900" kern="1200" dirty="0"/>
        </a:p>
      </dsp:txBody>
      <dsp:txXfrm>
        <a:off x="3197" y="35007"/>
        <a:ext cx="3117874" cy="1123200"/>
      </dsp:txXfrm>
    </dsp:sp>
    <dsp:sp modelId="{16C91FF5-AF47-42B8-AD49-BE177DE4A99E}">
      <dsp:nvSpPr>
        <dsp:cNvPr id="0" name=""/>
        <dsp:cNvSpPr/>
      </dsp:nvSpPr>
      <dsp:spPr>
        <a:xfrm>
          <a:off x="3197" y="1158207"/>
          <a:ext cx="3117874" cy="3158122"/>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8026" tIns="208026" rIns="277368" bIns="312039" numCol="1" spcCol="1270" anchor="t" anchorCtr="0">
          <a:noAutofit/>
        </a:bodyPr>
        <a:lstStyle/>
        <a:p>
          <a:pPr marL="285750" lvl="1" indent="-285750" algn="l" defTabSz="1733550">
            <a:lnSpc>
              <a:spcPct val="90000"/>
            </a:lnSpc>
            <a:spcBef>
              <a:spcPct val="0"/>
            </a:spcBef>
            <a:spcAft>
              <a:spcPct val="15000"/>
            </a:spcAft>
            <a:buChar char="•"/>
          </a:pPr>
          <a:r>
            <a:rPr lang="zh-CN" sz="3900" kern="1200"/>
            <a:t>可以在某种程度上感知环境的状态</a:t>
          </a:r>
          <a:endParaRPr lang="en-US" sz="3900" kern="1200"/>
        </a:p>
      </dsp:txBody>
      <dsp:txXfrm>
        <a:off x="3197" y="1158207"/>
        <a:ext cx="3117874" cy="3158122"/>
      </dsp:txXfrm>
    </dsp:sp>
    <dsp:sp modelId="{FE5BC028-D44E-4D41-AB46-9D17898BEED9}">
      <dsp:nvSpPr>
        <dsp:cNvPr id="0" name=""/>
        <dsp:cNvSpPr/>
      </dsp:nvSpPr>
      <dsp:spPr>
        <a:xfrm>
          <a:off x="3557575" y="35007"/>
          <a:ext cx="3117874" cy="11232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77368" tIns="158496" rIns="277368" bIns="158496"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动作</a:t>
          </a:r>
          <a:endParaRPr lang="en-US" sz="3900" kern="1200" dirty="0"/>
        </a:p>
      </dsp:txBody>
      <dsp:txXfrm>
        <a:off x="3557575" y="35007"/>
        <a:ext cx="3117874" cy="1123200"/>
      </dsp:txXfrm>
    </dsp:sp>
    <dsp:sp modelId="{2B7B54D2-B69B-4FE6-89CA-5362A6E57B82}">
      <dsp:nvSpPr>
        <dsp:cNvPr id="0" name=""/>
        <dsp:cNvSpPr/>
      </dsp:nvSpPr>
      <dsp:spPr>
        <a:xfrm>
          <a:off x="3557575" y="1158207"/>
          <a:ext cx="3117874" cy="3158122"/>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8026" tIns="208026" rIns="277368" bIns="312039" numCol="1" spcCol="1270" anchor="t" anchorCtr="0">
          <a:noAutofit/>
        </a:bodyPr>
        <a:lstStyle/>
        <a:p>
          <a:pPr marL="285750" lvl="1" indent="-285750" algn="l" defTabSz="1733550">
            <a:lnSpc>
              <a:spcPct val="90000"/>
            </a:lnSpc>
            <a:spcBef>
              <a:spcPct val="0"/>
            </a:spcBef>
            <a:spcAft>
              <a:spcPct val="15000"/>
            </a:spcAft>
            <a:buChar char="•"/>
          </a:pPr>
          <a:r>
            <a:rPr lang="zh-CN" sz="3900" kern="1200"/>
            <a:t>然后采取动作并影响环境状态</a:t>
          </a:r>
          <a:endParaRPr lang="en-US" sz="3900" kern="1200"/>
        </a:p>
      </dsp:txBody>
      <dsp:txXfrm>
        <a:off x="3557575" y="1158207"/>
        <a:ext cx="3117874" cy="3158122"/>
      </dsp:txXfrm>
    </dsp:sp>
    <dsp:sp modelId="{32CDDDD7-6505-4C1F-96ED-4E13D1299756}">
      <dsp:nvSpPr>
        <dsp:cNvPr id="0" name=""/>
        <dsp:cNvSpPr/>
      </dsp:nvSpPr>
      <dsp:spPr>
        <a:xfrm>
          <a:off x="7111952" y="35007"/>
          <a:ext cx="3117874" cy="11232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77368" tIns="158496" rIns="277368" bIns="158496"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目标</a:t>
          </a:r>
          <a:endParaRPr lang="en-US" sz="3900" kern="1200" dirty="0"/>
        </a:p>
      </dsp:txBody>
      <dsp:txXfrm>
        <a:off x="7111952" y="35007"/>
        <a:ext cx="3117874" cy="1123200"/>
      </dsp:txXfrm>
    </dsp:sp>
    <dsp:sp modelId="{F6EDD3D7-9173-4666-B9E4-0A3F4E0C77A8}">
      <dsp:nvSpPr>
        <dsp:cNvPr id="0" name=""/>
        <dsp:cNvSpPr/>
      </dsp:nvSpPr>
      <dsp:spPr>
        <a:xfrm>
          <a:off x="7111952" y="1158207"/>
          <a:ext cx="3117874" cy="3158122"/>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8026" tIns="208026" rIns="277368" bIns="312039" numCol="1" spcCol="1270" anchor="t" anchorCtr="0">
          <a:noAutofit/>
        </a:bodyPr>
        <a:lstStyle/>
        <a:p>
          <a:pPr marL="285750" lvl="1" indent="-285750" algn="l" defTabSz="1733550">
            <a:lnSpc>
              <a:spcPct val="90000"/>
            </a:lnSpc>
            <a:spcBef>
              <a:spcPct val="0"/>
            </a:spcBef>
            <a:spcAft>
              <a:spcPct val="15000"/>
            </a:spcAft>
            <a:buChar char="•"/>
          </a:pPr>
          <a:r>
            <a:rPr lang="zh-CN" sz="3900" kern="1200"/>
            <a:t>拥有和环境状态相关的明确目标</a:t>
          </a:r>
          <a:endParaRPr lang="en-US" sz="3900" kern="1200"/>
        </a:p>
      </dsp:txBody>
      <dsp:txXfrm>
        <a:off x="7111952" y="1158207"/>
        <a:ext cx="3117874" cy="315812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E3B52D-BA2C-4360-BE55-44DF376D7942}">
      <dsp:nvSpPr>
        <dsp:cNvPr id="0" name=""/>
        <dsp:cNvSpPr/>
      </dsp:nvSpPr>
      <dsp:spPr>
        <a:xfrm>
          <a:off x="0" y="147357"/>
          <a:ext cx="6912245" cy="11340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6467" tIns="104140" rIns="536467" bIns="113792" numCol="1" spcCol="1270" anchor="t" anchorCtr="0">
          <a:noAutofit/>
        </a:bodyPr>
        <a:lstStyle/>
        <a:p>
          <a:pPr marL="171450" lvl="1" indent="-171450" algn="l" defTabSz="711200">
            <a:lnSpc>
              <a:spcPct val="90000"/>
            </a:lnSpc>
            <a:spcBef>
              <a:spcPct val="0"/>
            </a:spcBef>
            <a:spcAft>
              <a:spcPct val="15000"/>
            </a:spcAft>
            <a:buChar char="•"/>
          </a:pPr>
          <a:r>
            <a:rPr lang="zh-CN" sz="1600" kern="1200" dirty="0"/>
            <a:t>刺激</a:t>
          </a:r>
          <a:r>
            <a:rPr lang="en-US" sz="1600" kern="1200" dirty="0"/>
            <a:t>-</a:t>
          </a:r>
          <a:r>
            <a:rPr lang="zh-CN" sz="1600" kern="1200" dirty="0"/>
            <a:t>反应，环境状态到动作的映射</a:t>
          </a:r>
          <a:endParaRPr lang="en-US" sz="1600" kern="1200" dirty="0"/>
        </a:p>
        <a:p>
          <a:pPr marL="171450" lvl="1" indent="-171450" algn="l" defTabSz="711200">
            <a:lnSpc>
              <a:spcPct val="90000"/>
            </a:lnSpc>
            <a:spcBef>
              <a:spcPct val="0"/>
            </a:spcBef>
            <a:spcAft>
              <a:spcPct val="15000"/>
            </a:spcAft>
            <a:buChar char="•"/>
          </a:pPr>
          <a:r>
            <a:rPr lang="zh-CN" sz="1600" kern="1200"/>
            <a:t>可能是一个简单的函数或者查表或者是复杂的搜索过程</a:t>
          </a:r>
          <a:endParaRPr lang="en-US" sz="1600" kern="1200"/>
        </a:p>
        <a:p>
          <a:pPr marL="171450" lvl="1" indent="-171450" algn="l" defTabSz="711200">
            <a:lnSpc>
              <a:spcPct val="90000"/>
            </a:lnSpc>
            <a:spcBef>
              <a:spcPct val="0"/>
            </a:spcBef>
            <a:spcAft>
              <a:spcPct val="15000"/>
            </a:spcAft>
            <a:buChar char="•"/>
          </a:pPr>
          <a:r>
            <a:rPr lang="zh-CN" sz="1600" kern="1200"/>
            <a:t>比如：当你没有得到</a:t>
          </a:r>
          <a:r>
            <a:rPr lang="en-US" sz="1600" kern="1200"/>
            <a:t>Promotion</a:t>
          </a:r>
          <a:r>
            <a:rPr lang="zh-CN" sz="1600" kern="1200"/>
            <a:t>的时候，你应该采取什么策略？</a:t>
          </a:r>
          <a:endParaRPr lang="en-US" sz="1600" kern="1200"/>
        </a:p>
      </dsp:txBody>
      <dsp:txXfrm>
        <a:off x="0" y="147357"/>
        <a:ext cx="6912245" cy="1134000"/>
      </dsp:txXfrm>
    </dsp:sp>
    <dsp:sp modelId="{69AC1FBD-864E-4E14-9CEE-DB3C82E51DFE}">
      <dsp:nvSpPr>
        <dsp:cNvPr id="0" name=""/>
        <dsp:cNvSpPr/>
      </dsp:nvSpPr>
      <dsp:spPr>
        <a:xfrm>
          <a:off x="345612" y="73557"/>
          <a:ext cx="4838571" cy="14760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6" tIns="0" rIns="182886" bIns="0" numCol="1" spcCol="1270" anchor="ctr" anchorCtr="0">
          <a:noAutofit/>
        </a:bodyPr>
        <a:lstStyle/>
        <a:p>
          <a:pPr marL="0" lvl="0" indent="0" algn="l" defTabSz="711200">
            <a:lnSpc>
              <a:spcPct val="90000"/>
            </a:lnSpc>
            <a:spcBef>
              <a:spcPct val="0"/>
            </a:spcBef>
            <a:spcAft>
              <a:spcPct val="35000"/>
            </a:spcAft>
            <a:buNone/>
          </a:pPr>
          <a:r>
            <a:rPr lang="zh-CN" sz="1600" kern="1200"/>
            <a:t>动作策略</a:t>
          </a:r>
          <a:endParaRPr lang="en-US" sz="1600" kern="1200"/>
        </a:p>
      </dsp:txBody>
      <dsp:txXfrm>
        <a:off x="352817" y="80762"/>
        <a:ext cx="4824161" cy="133190"/>
      </dsp:txXfrm>
    </dsp:sp>
    <dsp:sp modelId="{36803EDE-026F-44AF-9BF0-41F16D645438}">
      <dsp:nvSpPr>
        <dsp:cNvPr id="0" name=""/>
        <dsp:cNvSpPr/>
      </dsp:nvSpPr>
      <dsp:spPr>
        <a:xfrm>
          <a:off x="0" y="1382157"/>
          <a:ext cx="6912245" cy="13860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6467" tIns="104140" rIns="536467" bIns="113792" numCol="1" spcCol="1270" anchor="t" anchorCtr="0">
          <a:noAutofit/>
        </a:bodyPr>
        <a:lstStyle/>
        <a:p>
          <a:pPr marL="171450" lvl="1" indent="-171450" algn="l" defTabSz="711200">
            <a:lnSpc>
              <a:spcPct val="90000"/>
            </a:lnSpc>
            <a:spcBef>
              <a:spcPct val="0"/>
            </a:spcBef>
            <a:spcAft>
              <a:spcPct val="15000"/>
            </a:spcAft>
            <a:buChar char="•"/>
          </a:pPr>
          <a:r>
            <a:rPr lang="zh-CN" sz="1600" kern="1200"/>
            <a:t>标量数据，直接、即时</a:t>
          </a:r>
          <a:endParaRPr lang="en-US" sz="1600" kern="1200"/>
        </a:p>
        <a:p>
          <a:pPr marL="171450" lvl="1" indent="-171450" algn="l" defTabSz="711200">
            <a:lnSpc>
              <a:spcPct val="90000"/>
            </a:lnSpc>
            <a:spcBef>
              <a:spcPct val="0"/>
            </a:spcBef>
            <a:spcAft>
              <a:spcPct val="15000"/>
            </a:spcAft>
            <a:buChar char="•"/>
          </a:pPr>
          <a:r>
            <a:rPr lang="zh-CN" sz="1600" kern="1200"/>
            <a:t>高收益会延续策略，低收益会改变策略</a:t>
          </a:r>
          <a:endParaRPr lang="en-US" sz="1600" kern="1200"/>
        </a:p>
        <a:p>
          <a:pPr marL="171450" lvl="1" indent="-171450" algn="l" defTabSz="711200">
            <a:lnSpc>
              <a:spcPct val="90000"/>
            </a:lnSpc>
            <a:spcBef>
              <a:spcPct val="0"/>
            </a:spcBef>
            <a:spcAft>
              <a:spcPct val="15000"/>
            </a:spcAft>
            <a:buChar char="•"/>
          </a:pPr>
          <a:r>
            <a:rPr lang="zh-CN" sz="1600" kern="1200"/>
            <a:t>比如：当你努力学习</a:t>
          </a:r>
          <a:r>
            <a:rPr lang="en-US" sz="1600" kern="1200"/>
            <a:t>AI</a:t>
          </a:r>
          <a:r>
            <a:rPr lang="zh-CN" sz="1600" kern="1200"/>
            <a:t>知识而放弃娱乐，你的短期收益是负数（痛苦），此时你会坚持吗？</a:t>
          </a:r>
          <a:endParaRPr lang="en-US" sz="1600" kern="1200"/>
        </a:p>
      </dsp:txBody>
      <dsp:txXfrm>
        <a:off x="0" y="1382157"/>
        <a:ext cx="6912245" cy="1386000"/>
      </dsp:txXfrm>
    </dsp:sp>
    <dsp:sp modelId="{9CAFB7B9-6C04-4D51-B485-4159D57070F3}">
      <dsp:nvSpPr>
        <dsp:cNvPr id="0" name=""/>
        <dsp:cNvSpPr/>
      </dsp:nvSpPr>
      <dsp:spPr>
        <a:xfrm>
          <a:off x="345612" y="1308357"/>
          <a:ext cx="4838571" cy="14760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6" tIns="0" rIns="182886" bIns="0" numCol="1" spcCol="1270" anchor="ctr" anchorCtr="0">
          <a:noAutofit/>
        </a:bodyPr>
        <a:lstStyle/>
        <a:p>
          <a:pPr marL="0" lvl="0" indent="0" algn="l" defTabSz="711200">
            <a:lnSpc>
              <a:spcPct val="90000"/>
            </a:lnSpc>
            <a:spcBef>
              <a:spcPct val="0"/>
            </a:spcBef>
            <a:spcAft>
              <a:spcPct val="35000"/>
            </a:spcAft>
            <a:buNone/>
          </a:pPr>
          <a:r>
            <a:rPr lang="zh-CN" sz="1600" kern="1200"/>
            <a:t>收益信号</a:t>
          </a:r>
          <a:endParaRPr lang="en-US" sz="1600" kern="1200"/>
        </a:p>
      </dsp:txBody>
      <dsp:txXfrm>
        <a:off x="352817" y="1315562"/>
        <a:ext cx="4824161" cy="133190"/>
      </dsp:txXfrm>
    </dsp:sp>
    <dsp:sp modelId="{821ABC6A-012B-423F-9C3C-FED3E050F7A3}">
      <dsp:nvSpPr>
        <dsp:cNvPr id="0" name=""/>
        <dsp:cNvSpPr/>
      </dsp:nvSpPr>
      <dsp:spPr>
        <a:xfrm>
          <a:off x="0" y="2868958"/>
          <a:ext cx="6912245" cy="13860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6467" tIns="104140" rIns="536467" bIns="113792" numCol="1" spcCol="1270" anchor="t" anchorCtr="0">
          <a:noAutofit/>
        </a:bodyPr>
        <a:lstStyle/>
        <a:p>
          <a:pPr marL="171450" lvl="1" indent="-171450" algn="l" defTabSz="711200">
            <a:lnSpc>
              <a:spcPct val="90000"/>
            </a:lnSpc>
            <a:spcBef>
              <a:spcPct val="0"/>
            </a:spcBef>
            <a:spcAft>
              <a:spcPct val="15000"/>
            </a:spcAft>
            <a:buChar char="•"/>
          </a:pPr>
          <a:r>
            <a:rPr lang="zh-CN" sz="1600" kern="1200"/>
            <a:t>从当前状态开始，对将来的累积的总收益的长期期望</a:t>
          </a:r>
          <a:endParaRPr lang="en-US" sz="1600" kern="1200"/>
        </a:p>
        <a:p>
          <a:pPr marL="171450" lvl="1" indent="-171450" algn="l" defTabSz="711200">
            <a:lnSpc>
              <a:spcPct val="90000"/>
            </a:lnSpc>
            <a:spcBef>
              <a:spcPct val="0"/>
            </a:spcBef>
            <a:spcAft>
              <a:spcPct val="15000"/>
            </a:spcAft>
            <a:buChar char="•"/>
          </a:pPr>
          <a:r>
            <a:rPr lang="zh-CN" sz="1600" kern="1200"/>
            <a:t>在制订和评估策略时，我们最关心的是价值</a:t>
          </a:r>
          <a:endParaRPr lang="en-US" sz="1600" kern="1200"/>
        </a:p>
        <a:p>
          <a:pPr marL="171450" lvl="1" indent="-171450" algn="l" defTabSz="711200">
            <a:lnSpc>
              <a:spcPct val="90000"/>
            </a:lnSpc>
            <a:spcBef>
              <a:spcPct val="0"/>
            </a:spcBef>
            <a:spcAft>
              <a:spcPct val="15000"/>
            </a:spcAft>
            <a:buChar char="•"/>
          </a:pPr>
          <a:r>
            <a:rPr lang="zh-CN" sz="1600" kern="1200" dirty="0"/>
            <a:t>比如：</a:t>
          </a:r>
          <a:r>
            <a:rPr lang="zh-CN" altLang="en-US" sz="1600" kern="1200" dirty="0"/>
            <a:t>你已经硕士毕业并参加工作了</a:t>
          </a:r>
          <a:r>
            <a:rPr lang="en-US" altLang="zh-CN" sz="1600" kern="1200" dirty="0"/>
            <a:t>2</a:t>
          </a:r>
          <a:r>
            <a:rPr lang="zh-CN" altLang="en-US" sz="1600" kern="1200" dirty="0"/>
            <a:t>年，</a:t>
          </a:r>
          <a:r>
            <a:rPr lang="zh-CN" sz="1600" kern="1200" dirty="0"/>
            <a:t>你看到别人在读博士之后获得了一份好工作，你要去读博（赌博）吗？</a:t>
          </a:r>
          <a:endParaRPr lang="en-US" sz="1600" kern="1200" dirty="0"/>
        </a:p>
      </dsp:txBody>
      <dsp:txXfrm>
        <a:off x="0" y="2868958"/>
        <a:ext cx="6912245" cy="1386000"/>
      </dsp:txXfrm>
    </dsp:sp>
    <dsp:sp modelId="{FE47AF82-FF53-4050-AE53-2A4FB79B3F64}">
      <dsp:nvSpPr>
        <dsp:cNvPr id="0" name=""/>
        <dsp:cNvSpPr/>
      </dsp:nvSpPr>
      <dsp:spPr>
        <a:xfrm>
          <a:off x="345612" y="2795158"/>
          <a:ext cx="4838571" cy="14760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6" tIns="0" rIns="182886" bIns="0" numCol="1" spcCol="1270" anchor="ctr" anchorCtr="0">
          <a:noAutofit/>
        </a:bodyPr>
        <a:lstStyle/>
        <a:p>
          <a:pPr marL="0" lvl="0" indent="0" algn="l" defTabSz="711200">
            <a:lnSpc>
              <a:spcPct val="90000"/>
            </a:lnSpc>
            <a:spcBef>
              <a:spcPct val="0"/>
            </a:spcBef>
            <a:spcAft>
              <a:spcPct val="35000"/>
            </a:spcAft>
            <a:buNone/>
          </a:pPr>
          <a:r>
            <a:rPr lang="zh-CN" sz="1600" kern="1200"/>
            <a:t>价值函数</a:t>
          </a:r>
          <a:endParaRPr lang="en-US" sz="1600" kern="1200"/>
        </a:p>
      </dsp:txBody>
      <dsp:txXfrm>
        <a:off x="352817" y="2802363"/>
        <a:ext cx="4824161" cy="133190"/>
      </dsp:txXfrm>
    </dsp:sp>
    <dsp:sp modelId="{3C9F6C5B-97AD-4758-A453-31164FA2DA5C}">
      <dsp:nvSpPr>
        <dsp:cNvPr id="0" name=""/>
        <dsp:cNvSpPr/>
      </dsp:nvSpPr>
      <dsp:spPr>
        <a:xfrm>
          <a:off x="0" y="4355758"/>
          <a:ext cx="6912245" cy="13860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6467" tIns="104140" rIns="536467" bIns="113792" numCol="1" spcCol="1270" anchor="t" anchorCtr="0">
          <a:noAutofit/>
        </a:bodyPr>
        <a:lstStyle/>
        <a:p>
          <a:pPr marL="171450" lvl="1" indent="-171450" algn="l" defTabSz="711200">
            <a:lnSpc>
              <a:spcPct val="90000"/>
            </a:lnSpc>
            <a:spcBef>
              <a:spcPct val="0"/>
            </a:spcBef>
            <a:spcAft>
              <a:spcPct val="15000"/>
            </a:spcAft>
            <a:buChar char="•"/>
          </a:pPr>
          <a:r>
            <a:rPr lang="zh-CN" sz="1600" kern="1200"/>
            <a:t>有模型的称作规划</a:t>
          </a:r>
          <a:endParaRPr lang="en-US" sz="1600" kern="1200"/>
        </a:p>
        <a:p>
          <a:pPr marL="171450" lvl="1" indent="-171450" algn="l" defTabSz="711200">
            <a:lnSpc>
              <a:spcPct val="90000"/>
            </a:lnSpc>
            <a:spcBef>
              <a:spcPct val="0"/>
            </a:spcBef>
            <a:spcAft>
              <a:spcPct val="15000"/>
            </a:spcAft>
            <a:buChar char="•"/>
          </a:pPr>
          <a:r>
            <a:rPr lang="zh-CN" sz="1600" kern="1200"/>
            <a:t>无模型的称作试错</a:t>
          </a:r>
          <a:endParaRPr lang="en-US" sz="1600" kern="1200"/>
        </a:p>
        <a:p>
          <a:pPr marL="171450" lvl="1" indent="-171450" algn="l" defTabSz="711200">
            <a:lnSpc>
              <a:spcPct val="90000"/>
            </a:lnSpc>
            <a:spcBef>
              <a:spcPct val="0"/>
            </a:spcBef>
            <a:spcAft>
              <a:spcPct val="15000"/>
            </a:spcAft>
            <a:buChar char="•"/>
          </a:pPr>
          <a:r>
            <a:rPr lang="zh-CN" sz="1600" kern="1200" dirty="0"/>
            <a:t>比如：</a:t>
          </a:r>
          <a:r>
            <a:rPr lang="zh-CN" altLang="en-US" sz="1600" kern="1200" dirty="0"/>
            <a:t>在小城市的生活安逸，但是收入少。在大城市比较累，收入多。你如何规划？</a:t>
          </a:r>
          <a:r>
            <a:rPr lang="en-US" altLang="zh-CN" sz="1600" kern="1200" dirty="0"/>
            <a:t>Exploiting or Exploring?</a:t>
          </a:r>
          <a:endParaRPr lang="en-US" sz="1600" kern="1200" dirty="0"/>
        </a:p>
      </dsp:txBody>
      <dsp:txXfrm>
        <a:off x="0" y="4355758"/>
        <a:ext cx="6912245" cy="1386000"/>
      </dsp:txXfrm>
    </dsp:sp>
    <dsp:sp modelId="{B69F8E97-447D-48AB-BDAC-9F840BC11C59}">
      <dsp:nvSpPr>
        <dsp:cNvPr id="0" name=""/>
        <dsp:cNvSpPr/>
      </dsp:nvSpPr>
      <dsp:spPr>
        <a:xfrm>
          <a:off x="345612" y="4281958"/>
          <a:ext cx="4838571" cy="14760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6" tIns="0" rIns="182886" bIns="0" numCol="1" spcCol="1270" anchor="ctr" anchorCtr="0">
          <a:noAutofit/>
        </a:bodyPr>
        <a:lstStyle/>
        <a:p>
          <a:pPr marL="0" lvl="0" indent="0" algn="l" defTabSz="711200">
            <a:lnSpc>
              <a:spcPct val="90000"/>
            </a:lnSpc>
            <a:spcBef>
              <a:spcPct val="0"/>
            </a:spcBef>
            <a:spcAft>
              <a:spcPct val="35000"/>
            </a:spcAft>
            <a:buNone/>
          </a:pPr>
          <a:r>
            <a:rPr lang="zh-CN" sz="1600" kern="1200"/>
            <a:t>环境模型</a:t>
          </a:r>
          <a:endParaRPr lang="en-US" sz="1600" kern="1200"/>
        </a:p>
      </dsp:txBody>
      <dsp:txXfrm>
        <a:off x="352817" y="4289163"/>
        <a:ext cx="4824161" cy="1331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343A5B-86DA-4198-849D-45240BEE84FC}">
      <dsp:nvSpPr>
        <dsp:cNvPr id="0" name=""/>
        <dsp:cNvSpPr/>
      </dsp:nvSpPr>
      <dsp:spPr>
        <a:xfrm>
          <a:off x="5795321" y="2958909"/>
          <a:ext cx="2149560" cy="1392428"/>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t>由价值决定策略</a:t>
          </a:r>
          <a:endParaRPr lang="en-US" sz="2000" kern="1200" dirty="0"/>
        </a:p>
      </dsp:txBody>
      <dsp:txXfrm>
        <a:off x="6470776" y="3337603"/>
        <a:ext cx="1443518" cy="983147"/>
      </dsp:txXfrm>
    </dsp:sp>
    <dsp:sp modelId="{78729617-C752-40CE-8ABD-08BB148AC010}">
      <dsp:nvSpPr>
        <dsp:cNvPr id="0" name=""/>
        <dsp:cNvSpPr/>
      </dsp:nvSpPr>
      <dsp:spPr>
        <a:xfrm>
          <a:off x="2288142" y="2958909"/>
          <a:ext cx="2149560" cy="1392428"/>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t>策略产生模型</a:t>
          </a:r>
          <a:endParaRPr lang="en-US" sz="2000" kern="1200" dirty="0"/>
        </a:p>
      </dsp:txBody>
      <dsp:txXfrm>
        <a:off x="2318729" y="3337603"/>
        <a:ext cx="1443518" cy="983147"/>
      </dsp:txXfrm>
    </dsp:sp>
    <dsp:sp modelId="{48AB8CF2-77D7-406A-B9F5-AE20AD6DB670}">
      <dsp:nvSpPr>
        <dsp:cNvPr id="0" name=""/>
        <dsp:cNvSpPr/>
      </dsp:nvSpPr>
      <dsp:spPr>
        <a:xfrm>
          <a:off x="5795321" y="0"/>
          <a:ext cx="2149560" cy="139242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t>收益的累积的期望</a:t>
          </a:r>
          <a:endParaRPr lang="en-US" sz="2000" kern="1200" dirty="0"/>
        </a:p>
      </dsp:txBody>
      <dsp:txXfrm>
        <a:off x="6470776" y="30587"/>
        <a:ext cx="1443518" cy="983147"/>
      </dsp:txXfrm>
    </dsp:sp>
    <dsp:sp modelId="{8CAA24D3-5BBD-4B76-B839-BA0F18422B99}">
      <dsp:nvSpPr>
        <dsp:cNvPr id="0" name=""/>
        <dsp:cNvSpPr/>
      </dsp:nvSpPr>
      <dsp:spPr>
        <a:xfrm>
          <a:off x="2288142" y="0"/>
          <a:ext cx="2149560" cy="139242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t>短期的回报值</a:t>
          </a:r>
          <a:r>
            <a:rPr lang="en-US" altLang="zh-CN" sz="2000" kern="1200" dirty="0"/>
            <a:t>R</a:t>
          </a:r>
          <a:endParaRPr lang="en-US" sz="2000" kern="1200" dirty="0"/>
        </a:p>
      </dsp:txBody>
      <dsp:txXfrm>
        <a:off x="2318729" y="30587"/>
        <a:ext cx="1443518" cy="983147"/>
      </dsp:txXfrm>
    </dsp:sp>
    <dsp:sp modelId="{8601770B-0F87-4202-AA93-20B3CBA67340}">
      <dsp:nvSpPr>
        <dsp:cNvPr id="0" name=""/>
        <dsp:cNvSpPr/>
      </dsp:nvSpPr>
      <dsp:spPr>
        <a:xfrm>
          <a:off x="3188869" y="248026"/>
          <a:ext cx="1884129" cy="1884129"/>
        </a:xfrm>
        <a:prstGeom prst="pieWedg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收益</a:t>
          </a:r>
          <a:r>
            <a:rPr lang="en-US" altLang="zh-CN" sz="2900" kern="1200" dirty="0"/>
            <a:t>R</a:t>
          </a:r>
          <a:endParaRPr lang="en-US" sz="2900" kern="1200" dirty="0"/>
        </a:p>
      </dsp:txBody>
      <dsp:txXfrm>
        <a:off x="3740718" y="799875"/>
        <a:ext cx="1332280" cy="1332280"/>
      </dsp:txXfrm>
    </dsp:sp>
    <dsp:sp modelId="{3A9CD85B-FCEB-41D3-AAAB-B73F9E2B0A50}">
      <dsp:nvSpPr>
        <dsp:cNvPr id="0" name=""/>
        <dsp:cNvSpPr/>
      </dsp:nvSpPr>
      <dsp:spPr>
        <a:xfrm rot="5400000">
          <a:off x="5160025" y="248026"/>
          <a:ext cx="1884129" cy="1884129"/>
        </a:xfrm>
        <a:prstGeom prst="pieWedg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价值</a:t>
          </a:r>
          <a:r>
            <a:rPr lang="en-US" altLang="zh-CN" sz="2900" kern="1200" dirty="0"/>
            <a:t>V</a:t>
          </a:r>
          <a:endParaRPr lang="en-US" sz="2900" kern="1200" dirty="0"/>
        </a:p>
      </dsp:txBody>
      <dsp:txXfrm rot="-5400000">
        <a:off x="5160025" y="799875"/>
        <a:ext cx="1332280" cy="1332280"/>
      </dsp:txXfrm>
    </dsp:sp>
    <dsp:sp modelId="{FF54A94C-0B92-472B-8853-7FC8442593DA}">
      <dsp:nvSpPr>
        <dsp:cNvPr id="0" name=""/>
        <dsp:cNvSpPr/>
      </dsp:nvSpPr>
      <dsp:spPr>
        <a:xfrm rot="10800000">
          <a:off x="5160025" y="2219182"/>
          <a:ext cx="1884129" cy="1884129"/>
        </a:xfrm>
        <a:prstGeom prst="pieWedg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策略</a:t>
          </a:r>
          <a:r>
            <a:rPr lang="en-US" altLang="zh-CN" sz="2900" kern="1200" dirty="0"/>
            <a:t>q</a:t>
          </a:r>
          <a:endParaRPr lang="en-US" sz="2900" kern="1200" dirty="0"/>
        </a:p>
      </dsp:txBody>
      <dsp:txXfrm rot="10800000">
        <a:off x="5160025" y="2219182"/>
        <a:ext cx="1332280" cy="1332280"/>
      </dsp:txXfrm>
    </dsp:sp>
    <dsp:sp modelId="{64E06A5B-9AD6-49A9-94DE-224728BA096E}">
      <dsp:nvSpPr>
        <dsp:cNvPr id="0" name=""/>
        <dsp:cNvSpPr/>
      </dsp:nvSpPr>
      <dsp:spPr>
        <a:xfrm rot="16200000">
          <a:off x="3188869" y="2219182"/>
          <a:ext cx="1884129" cy="1884129"/>
        </a:xfrm>
        <a:prstGeom prst="pieWedg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模型</a:t>
          </a:r>
          <a:r>
            <a:rPr lang="en-US" altLang="zh-CN" sz="2900" kern="1200" dirty="0"/>
            <a:t>m</a:t>
          </a:r>
          <a:endParaRPr lang="en-US" sz="2900" kern="1200" dirty="0"/>
        </a:p>
      </dsp:txBody>
      <dsp:txXfrm rot="5400000">
        <a:off x="3740718" y="2219182"/>
        <a:ext cx="1332280" cy="1332280"/>
      </dsp:txXfrm>
    </dsp:sp>
    <dsp:sp modelId="{44EB727A-AFF9-422E-8C32-22D27A93AD0B}">
      <dsp:nvSpPr>
        <dsp:cNvPr id="0" name=""/>
        <dsp:cNvSpPr/>
      </dsp:nvSpPr>
      <dsp:spPr>
        <a:xfrm>
          <a:off x="4791249" y="1784048"/>
          <a:ext cx="650525" cy="565673"/>
        </a:xfrm>
        <a:prstGeom prst="circular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1125C51-5723-4CA8-AA65-930CBEC2906D}">
      <dsp:nvSpPr>
        <dsp:cNvPr id="0" name=""/>
        <dsp:cNvSpPr/>
      </dsp:nvSpPr>
      <dsp:spPr>
        <a:xfrm rot="10800000">
          <a:off x="4791249" y="2001615"/>
          <a:ext cx="650525" cy="565673"/>
        </a:xfrm>
        <a:prstGeom prst="circular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751E97-AB3D-4637-B4C3-4ACBB7A1C406}">
      <dsp:nvSpPr>
        <dsp:cNvPr id="0" name=""/>
        <dsp:cNvSpPr/>
      </dsp:nvSpPr>
      <dsp:spPr>
        <a:xfrm>
          <a:off x="0" y="531"/>
          <a:ext cx="10233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075433-AE96-4475-A282-3038CF4D1F84}">
      <dsp:nvSpPr>
        <dsp:cNvPr id="0" name=""/>
        <dsp:cNvSpPr/>
      </dsp:nvSpPr>
      <dsp:spPr>
        <a:xfrm>
          <a:off x="0" y="531"/>
          <a:ext cx="204676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zh-CN" sz="1900" kern="1200" dirty="0"/>
            <a:t>环境</a:t>
          </a:r>
          <a:endParaRPr lang="en-US" altLang="zh-CN" sz="1900" kern="1200" dirty="0"/>
        </a:p>
        <a:p>
          <a:pPr marL="0" lvl="0" indent="0" algn="l" defTabSz="844550">
            <a:lnSpc>
              <a:spcPct val="90000"/>
            </a:lnSpc>
            <a:spcBef>
              <a:spcPct val="0"/>
            </a:spcBef>
            <a:spcAft>
              <a:spcPct val="35000"/>
            </a:spcAft>
            <a:buNone/>
          </a:pPr>
          <a:r>
            <a:rPr lang="en-US" sz="1900" kern="1200" dirty="0"/>
            <a:t>Environment</a:t>
          </a:r>
        </a:p>
      </dsp:txBody>
      <dsp:txXfrm>
        <a:off x="0" y="531"/>
        <a:ext cx="2046760" cy="870055"/>
      </dsp:txXfrm>
    </dsp:sp>
    <dsp:sp modelId="{A4E1BB0B-B6F7-4D63-B845-E64BC3434968}">
      <dsp:nvSpPr>
        <dsp:cNvPr id="0" name=""/>
        <dsp:cNvSpPr/>
      </dsp:nvSpPr>
      <dsp:spPr>
        <a:xfrm>
          <a:off x="2200267" y="40040"/>
          <a:ext cx="8033533" cy="790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zh-CN" sz="2300" kern="1200" dirty="0"/>
            <a:t>地球</a:t>
          </a:r>
          <a:r>
            <a:rPr lang="zh-CN" altLang="en-US" sz="2300" kern="1200" dirty="0"/>
            <a:t>、丛林</a:t>
          </a:r>
          <a:endParaRPr lang="en-US" sz="2300" kern="1200" dirty="0"/>
        </a:p>
      </dsp:txBody>
      <dsp:txXfrm>
        <a:off x="2200267" y="40040"/>
        <a:ext cx="8033533" cy="790186"/>
      </dsp:txXfrm>
    </dsp:sp>
    <dsp:sp modelId="{FD4CF7DB-D1C9-4901-A49D-EB8FE9C580B0}">
      <dsp:nvSpPr>
        <dsp:cNvPr id="0" name=""/>
        <dsp:cNvSpPr/>
      </dsp:nvSpPr>
      <dsp:spPr>
        <a:xfrm>
          <a:off x="2046760" y="830227"/>
          <a:ext cx="818704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C8DCC6-BA0D-41A2-B8D5-756CFCE5F126}">
      <dsp:nvSpPr>
        <dsp:cNvPr id="0" name=""/>
        <dsp:cNvSpPr/>
      </dsp:nvSpPr>
      <dsp:spPr>
        <a:xfrm>
          <a:off x="0" y="870586"/>
          <a:ext cx="10233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EE50F9-5F94-4A1A-B61F-E5017FD163F0}">
      <dsp:nvSpPr>
        <dsp:cNvPr id="0" name=""/>
        <dsp:cNvSpPr/>
      </dsp:nvSpPr>
      <dsp:spPr>
        <a:xfrm>
          <a:off x="0" y="870586"/>
          <a:ext cx="204676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zh-CN" sz="1900" kern="1200" dirty="0"/>
            <a:t>智能体</a:t>
          </a:r>
          <a:endParaRPr lang="en-US" altLang="zh-CN" sz="1900" kern="1200" dirty="0"/>
        </a:p>
        <a:p>
          <a:pPr marL="0" lvl="0" indent="0" algn="l" defTabSz="844550">
            <a:lnSpc>
              <a:spcPct val="90000"/>
            </a:lnSpc>
            <a:spcBef>
              <a:spcPct val="0"/>
            </a:spcBef>
            <a:spcAft>
              <a:spcPct val="35000"/>
            </a:spcAft>
            <a:buNone/>
          </a:pPr>
          <a:r>
            <a:rPr lang="en-US" sz="1900" kern="1200" dirty="0"/>
            <a:t>Agent</a:t>
          </a:r>
        </a:p>
      </dsp:txBody>
      <dsp:txXfrm>
        <a:off x="0" y="870586"/>
        <a:ext cx="2046760" cy="870055"/>
      </dsp:txXfrm>
    </dsp:sp>
    <dsp:sp modelId="{B9F16340-F90D-49FA-94EA-5029644EEA3B}">
      <dsp:nvSpPr>
        <dsp:cNvPr id="0" name=""/>
        <dsp:cNvSpPr/>
      </dsp:nvSpPr>
      <dsp:spPr>
        <a:xfrm>
          <a:off x="2200267" y="910095"/>
          <a:ext cx="8033533" cy="790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zh-CN" sz="2300" kern="1200"/>
            <a:t>一匹狼</a:t>
          </a:r>
          <a:endParaRPr lang="en-US" sz="2300" kern="1200"/>
        </a:p>
      </dsp:txBody>
      <dsp:txXfrm>
        <a:off x="2200267" y="910095"/>
        <a:ext cx="8033533" cy="790186"/>
      </dsp:txXfrm>
    </dsp:sp>
    <dsp:sp modelId="{64F8036C-4752-4DCF-829F-12BA9F08F243}">
      <dsp:nvSpPr>
        <dsp:cNvPr id="0" name=""/>
        <dsp:cNvSpPr/>
      </dsp:nvSpPr>
      <dsp:spPr>
        <a:xfrm>
          <a:off x="2046760" y="1700282"/>
          <a:ext cx="818704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84B582-F047-4728-A985-3F25BCBB49D6}">
      <dsp:nvSpPr>
        <dsp:cNvPr id="0" name=""/>
        <dsp:cNvSpPr/>
      </dsp:nvSpPr>
      <dsp:spPr>
        <a:xfrm>
          <a:off x="0" y="1740641"/>
          <a:ext cx="10233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7ACD46-FAFD-43C4-931D-16A932E1049C}">
      <dsp:nvSpPr>
        <dsp:cNvPr id="0" name=""/>
        <dsp:cNvSpPr/>
      </dsp:nvSpPr>
      <dsp:spPr>
        <a:xfrm>
          <a:off x="0" y="1740641"/>
          <a:ext cx="204676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zh-CN" sz="1900" kern="1200" dirty="0"/>
            <a:t>状态</a:t>
          </a:r>
          <a:endParaRPr lang="en-US" altLang="zh-CN" sz="1900" kern="1200" dirty="0"/>
        </a:p>
        <a:p>
          <a:pPr marL="0" lvl="0" indent="0" algn="l" defTabSz="844550">
            <a:lnSpc>
              <a:spcPct val="90000"/>
            </a:lnSpc>
            <a:spcBef>
              <a:spcPct val="0"/>
            </a:spcBef>
            <a:spcAft>
              <a:spcPct val="35000"/>
            </a:spcAft>
            <a:buNone/>
          </a:pPr>
          <a:r>
            <a:rPr lang="en-US" sz="1900" kern="1200" dirty="0"/>
            <a:t>State</a:t>
          </a:r>
        </a:p>
      </dsp:txBody>
      <dsp:txXfrm>
        <a:off x="0" y="1740641"/>
        <a:ext cx="2046760" cy="870055"/>
      </dsp:txXfrm>
    </dsp:sp>
    <dsp:sp modelId="{CD7F684D-9ABF-4B6A-9134-5BE1CAFA8C40}">
      <dsp:nvSpPr>
        <dsp:cNvPr id="0" name=""/>
        <dsp:cNvSpPr/>
      </dsp:nvSpPr>
      <dsp:spPr>
        <a:xfrm>
          <a:off x="2200267" y="1780150"/>
          <a:ext cx="8033533" cy="790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zh-CN" sz="2300" kern="1200"/>
            <a:t>饥饿</a:t>
          </a:r>
          <a:r>
            <a:rPr lang="en-US" sz="2300" kern="1200"/>
            <a:t>/</a:t>
          </a:r>
          <a:r>
            <a:rPr lang="zh-CN" sz="2300" kern="1200"/>
            <a:t>温饱、天气寒冷</a:t>
          </a:r>
          <a:r>
            <a:rPr lang="en-US" sz="2300" kern="1200"/>
            <a:t>/</a:t>
          </a:r>
          <a:r>
            <a:rPr lang="zh-CN" sz="2300" kern="1200"/>
            <a:t>炎热、食物匮乏</a:t>
          </a:r>
          <a:r>
            <a:rPr lang="en-US" sz="2300" kern="1200"/>
            <a:t>/</a:t>
          </a:r>
          <a:r>
            <a:rPr lang="zh-CN" sz="2300" kern="1200"/>
            <a:t>饱和、竞争激烈</a:t>
          </a:r>
          <a:r>
            <a:rPr lang="en-US" sz="2300" kern="1200"/>
            <a:t>/</a:t>
          </a:r>
          <a:r>
            <a:rPr lang="zh-CN" sz="2300" kern="1200"/>
            <a:t>温和</a:t>
          </a:r>
          <a:endParaRPr lang="en-US" sz="2300" kern="1200"/>
        </a:p>
      </dsp:txBody>
      <dsp:txXfrm>
        <a:off x="2200267" y="1780150"/>
        <a:ext cx="8033533" cy="790186"/>
      </dsp:txXfrm>
    </dsp:sp>
    <dsp:sp modelId="{42BBFA6A-4FFF-4C83-9E11-59CC7D1CCA3A}">
      <dsp:nvSpPr>
        <dsp:cNvPr id="0" name=""/>
        <dsp:cNvSpPr/>
      </dsp:nvSpPr>
      <dsp:spPr>
        <a:xfrm>
          <a:off x="2046760" y="2570337"/>
          <a:ext cx="818704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E835FC-BFE8-40BE-A038-DD54396F4069}">
      <dsp:nvSpPr>
        <dsp:cNvPr id="0" name=""/>
        <dsp:cNvSpPr/>
      </dsp:nvSpPr>
      <dsp:spPr>
        <a:xfrm>
          <a:off x="0" y="2610696"/>
          <a:ext cx="10233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011644-8009-4A35-AFBA-F211786EF05A}">
      <dsp:nvSpPr>
        <dsp:cNvPr id="0" name=""/>
        <dsp:cNvSpPr/>
      </dsp:nvSpPr>
      <dsp:spPr>
        <a:xfrm>
          <a:off x="0" y="2610696"/>
          <a:ext cx="204676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zh-CN" sz="1900" kern="1200" dirty="0"/>
            <a:t>动作</a:t>
          </a:r>
          <a:endParaRPr lang="en-US" altLang="zh-CN" sz="1900" kern="1200" dirty="0"/>
        </a:p>
        <a:p>
          <a:pPr marL="0" lvl="0" indent="0" algn="l" defTabSz="844550">
            <a:lnSpc>
              <a:spcPct val="90000"/>
            </a:lnSpc>
            <a:spcBef>
              <a:spcPct val="0"/>
            </a:spcBef>
            <a:spcAft>
              <a:spcPct val="35000"/>
            </a:spcAft>
            <a:buNone/>
          </a:pPr>
          <a:r>
            <a:rPr lang="en-US" sz="1900" kern="1200" dirty="0"/>
            <a:t>Action</a:t>
          </a:r>
        </a:p>
      </dsp:txBody>
      <dsp:txXfrm>
        <a:off x="0" y="2610696"/>
        <a:ext cx="2046760" cy="870055"/>
      </dsp:txXfrm>
    </dsp:sp>
    <dsp:sp modelId="{76D24307-59BE-4C68-96A4-0488D71CBEED}">
      <dsp:nvSpPr>
        <dsp:cNvPr id="0" name=""/>
        <dsp:cNvSpPr/>
      </dsp:nvSpPr>
      <dsp:spPr>
        <a:xfrm>
          <a:off x="2200267" y="2650205"/>
          <a:ext cx="8033533" cy="790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zh-CN" sz="2300" kern="1200"/>
            <a:t>捕猎、休息、娱乐</a:t>
          </a:r>
          <a:endParaRPr lang="en-US" sz="2300" kern="1200"/>
        </a:p>
      </dsp:txBody>
      <dsp:txXfrm>
        <a:off x="2200267" y="2650205"/>
        <a:ext cx="8033533" cy="790186"/>
      </dsp:txXfrm>
    </dsp:sp>
    <dsp:sp modelId="{3D0C679C-86CB-4957-8A93-2B5EF4188A5C}">
      <dsp:nvSpPr>
        <dsp:cNvPr id="0" name=""/>
        <dsp:cNvSpPr/>
      </dsp:nvSpPr>
      <dsp:spPr>
        <a:xfrm>
          <a:off x="2046760" y="3440392"/>
          <a:ext cx="818704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FE66FF2-063F-4B3C-9136-55A412796289}">
      <dsp:nvSpPr>
        <dsp:cNvPr id="0" name=""/>
        <dsp:cNvSpPr/>
      </dsp:nvSpPr>
      <dsp:spPr>
        <a:xfrm>
          <a:off x="0" y="3480751"/>
          <a:ext cx="10233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D33CBA-2451-44A6-9D83-71C1BB69C010}">
      <dsp:nvSpPr>
        <dsp:cNvPr id="0" name=""/>
        <dsp:cNvSpPr/>
      </dsp:nvSpPr>
      <dsp:spPr>
        <a:xfrm>
          <a:off x="0" y="3480751"/>
          <a:ext cx="204676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zh-CN" sz="1900" kern="1200" dirty="0"/>
            <a:t>奖赏</a:t>
          </a:r>
          <a:endParaRPr lang="en-US" altLang="zh-CN" sz="1900" kern="1200" dirty="0"/>
        </a:p>
        <a:p>
          <a:pPr marL="0" lvl="0" indent="0" algn="l" defTabSz="844550">
            <a:lnSpc>
              <a:spcPct val="90000"/>
            </a:lnSpc>
            <a:spcBef>
              <a:spcPct val="0"/>
            </a:spcBef>
            <a:spcAft>
              <a:spcPct val="35000"/>
            </a:spcAft>
            <a:buNone/>
          </a:pPr>
          <a:r>
            <a:rPr lang="en-US" sz="1900" kern="1200" dirty="0"/>
            <a:t>Reward</a:t>
          </a:r>
        </a:p>
      </dsp:txBody>
      <dsp:txXfrm>
        <a:off x="0" y="3480751"/>
        <a:ext cx="2046760" cy="870055"/>
      </dsp:txXfrm>
    </dsp:sp>
    <dsp:sp modelId="{10DB5BF1-9047-4340-A5DC-D329CC417D1F}">
      <dsp:nvSpPr>
        <dsp:cNvPr id="0" name=""/>
        <dsp:cNvSpPr/>
      </dsp:nvSpPr>
      <dsp:spPr>
        <a:xfrm>
          <a:off x="2200267" y="3520261"/>
          <a:ext cx="8033533" cy="790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zh-CN" sz="2300" kern="1200"/>
            <a:t>生存</a:t>
          </a:r>
          <a:endParaRPr lang="en-US" sz="2300" kern="1200"/>
        </a:p>
      </dsp:txBody>
      <dsp:txXfrm>
        <a:off x="2200267" y="3520261"/>
        <a:ext cx="8033533" cy="790186"/>
      </dsp:txXfrm>
    </dsp:sp>
    <dsp:sp modelId="{089B5D90-571E-4472-A3F3-B040D60D76C1}">
      <dsp:nvSpPr>
        <dsp:cNvPr id="0" name=""/>
        <dsp:cNvSpPr/>
      </dsp:nvSpPr>
      <dsp:spPr>
        <a:xfrm>
          <a:off x="2046760" y="4310447"/>
          <a:ext cx="818704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65813F-E287-4D93-9F6D-95C4A0DC4D84}" type="datetimeFigureOut">
              <a:rPr lang="en-US" smtClean="0"/>
              <a:t>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2A3C59-1F33-49EA-9F92-77B1D90B22C1}" type="slidenum">
              <a:rPr lang="en-US" smtClean="0"/>
              <a:t>‹#›</a:t>
            </a:fld>
            <a:endParaRPr lang="en-US"/>
          </a:p>
        </p:txBody>
      </p:sp>
    </p:spTree>
    <p:extLst>
      <p:ext uri="{BB962C8B-B14F-4D97-AF65-F5344CB8AC3E}">
        <p14:creationId xmlns:p14="http://schemas.microsoft.com/office/powerpoint/2010/main" val="3638922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[AI + Music – Class 1]</a:t>
            </a:r>
          </a:p>
        </p:txBody>
      </p:sp>
      <p:sp>
        <p:nvSpPr>
          <p:cNvPr id="4" name="Slide Number Placeholder 3"/>
          <p:cNvSpPr>
            <a:spLocks noGrp="1"/>
          </p:cNvSpPr>
          <p:nvPr>
            <p:ph type="sldNum" sz="quarter" idx="5"/>
          </p:nvPr>
        </p:nvSpPr>
        <p:spPr/>
        <p:txBody>
          <a:bodyPr/>
          <a:lstStyle/>
          <a:p>
            <a:fld id="{26DF6B25-21E5-4E61-BD38-7EA3017DF16B}" type="slidenum">
              <a:rPr lang="en-US" smtClean="0"/>
              <a:t>1</a:t>
            </a:fld>
            <a:endParaRPr lang="en-US"/>
          </a:p>
        </p:txBody>
      </p:sp>
    </p:spTree>
    <p:extLst>
      <p:ext uri="{BB962C8B-B14F-4D97-AF65-F5344CB8AC3E}">
        <p14:creationId xmlns:p14="http://schemas.microsoft.com/office/powerpoint/2010/main" val="4107239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A49034B-A232-42BC-8E7C-1F9534A8C6B4}" type="datetimeFigureOut">
              <a:rPr lang="en-US" smtClean="0"/>
              <a:t>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CDE767-7324-4746-9A08-94C903166643}" type="slidenum">
              <a:rPr lang="en-US" smtClean="0"/>
              <a:t>‹#›</a:t>
            </a:fld>
            <a:endParaRPr lang="en-US"/>
          </a:p>
        </p:txBody>
      </p:sp>
    </p:spTree>
    <p:extLst>
      <p:ext uri="{BB962C8B-B14F-4D97-AF65-F5344CB8AC3E}">
        <p14:creationId xmlns:p14="http://schemas.microsoft.com/office/powerpoint/2010/main" val="697017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49034B-A232-42BC-8E7C-1F9534A8C6B4}" type="datetimeFigureOut">
              <a:rPr lang="en-US" smtClean="0"/>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DE767-7324-4746-9A08-94C903166643}" type="slidenum">
              <a:rPr lang="en-US" smtClean="0"/>
              <a:t>‹#›</a:t>
            </a:fld>
            <a:endParaRPr lang="en-US"/>
          </a:p>
        </p:txBody>
      </p:sp>
    </p:spTree>
    <p:extLst>
      <p:ext uri="{BB962C8B-B14F-4D97-AF65-F5344CB8AC3E}">
        <p14:creationId xmlns:p14="http://schemas.microsoft.com/office/powerpoint/2010/main" val="1284483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49034B-A232-42BC-8E7C-1F9534A8C6B4}" type="datetimeFigureOut">
              <a:rPr lang="en-US" smtClean="0"/>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DE767-7324-4746-9A08-94C903166643}" type="slidenum">
              <a:rPr lang="en-US" smtClean="0"/>
              <a:t>‹#›</a:t>
            </a:fld>
            <a:endParaRPr lang="en-US"/>
          </a:p>
        </p:txBody>
      </p:sp>
    </p:spTree>
    <p:extLst>
      <p:ext uri="{BB962C8B-B14F-4D97-AF65-F5344CB8AC3E}">
        <p14:creationId xmlns:p14="http://schemas.microsoft.com/office/powerpoint/2010/main" val="2532563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49034B-A232-42BC-8E7C-1F9534A8C6B4}" type="datetimeFigureOut">
              <a:rPr lang="en-US" smtClean="0"/>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DE767-7324-4746-9A08-94C903166643}"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27780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49034B-A232-42BC-8E7C-1F9534A8C6B4}" type="datetimeFigureOut">
              <a:rPr lang="en-US" smtClean="0"/>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DE767-7324-4746-9A08-94C903166643}" type="slidenum">
              <a:rPr lang="en-US" smtClean="0"/>
              <a:t>‹#›</a:t>
            </a:fld>
            <a:endParaRPr lang="en-US"/>
          </a:p>
        </p:txBody>
      </p:sp>
    </p:spTree>
    <p:extLst>
      <p:ext uri="{BB962C8B-B14F-4D97-AF65-F5344CB8AC3E}">
        <p14:creationId xmlns:p14="http://schemas.microsoft.com/office/powerpoint/2010/main" val="3260075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A49034B-A232-42BC-8E7C-1F9534A8C6B4}" type="datetimeFigureOut">
              <a:rPr lang="en-US" smtClean="0"/>
              <a:t>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CDE767-7324-4746-9A08-94C903166643}" type="slidenum">
              <a:rPr lang="en-US" smtClean="0"/>
              <a:t>‹#›</a:t>
            </a:fld>
            <a:endParaRPr lang="en-US"/>
          </a:p>
        </p:txBody>
      </p:sp>
    </p:spTree>
    <p:extLst>
      <p:ext uri="{BB962C8B-B14F-4D97-AF65-F5344CB8AC3E}">
        <p14:creationId xmlns:p14="http://schemas.microsoft.com/office/powerpoint/2010/main" val="1708170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A49034B-A232-42BC-8E7C-1F9534A8C6B4}" type="datetimeFigureOut">
              <a:rPr lang="en-US" smtClean="0"/>
              <a:t>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CDE767-7324-4746-9A08-94C903166643}" type="slidenum">
              <a:rPr lang="en-US" smtClean="0"/>
              <a:t>‹#›</a:t>
            </a:fld>
            <a:endParaRPr lang="en-US"/>
          </a:p>
        </p:txBody>
      </p:sp>
    </p:spTree>
    <p:extLst>
      <p:ext uri="{BB962C8B-B14F-4D97-AF65-F5344CB8AC3E}">
        <p14:creationId xmlns:p14="http://schemas.microsoft.com/office/powerpoint/2010/main" val="28627702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49034B-A232-42BC-8E7C-1F9534A8C6B4}"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DE767-7324-4746-9A08-94C903166643}" type="slidenum">
              <a:rPr lang="en-US" smtClean="0"/>
              <a:t>‹#›</a:t>
            </a:fld>
            <a:endParaRPr lang="en-US"/>
          </a:p>
        </p:txBody>
      </p:sp>
    </p:spTree>
    <p:extLst>
      <p:ext uri="{BB962C8B-B14F-4D97-AF65-F5344CB8AC3E}">
        <p14:creationId xmlns:p14="http://schemas.microsoft.com/office/powerpoint/2010/main" val="19478105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49034B-A232-42BC-8E7C-1F9534A8C6B4}"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DE767-7324-4746-9A08-94C903166643}" type="slidenum">
              <a:rPr lang="en-US" smtClean="0"/>
              <a:t>‹#›</a:t>
            </a:fld>
            <a:endParaRPr lang="en-US"/>
          </a:p>
        </p:txBody>
      </p:sp>
    </p:spTree>
    <p:extLst>
      <p:ext uri="{BB962C8B-B14F-4D97-AF65-F5344CB8AC3E}">
        <p14:creationId xmlns:p14="http://schemas.microsoft.com/office/powerpoint/2010/main" val="3128119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49034B-A232-42BC-8E7C-1F9534A8C6B4}"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DE767-7324-4746-9A08-94C903166643}" type="slidenum">
              <a:rPr lang="en-US" smtClean="0"/>
              <a:t>‹#›</a:t>
            </a:fld>
            <a:endParaRPr lang="en-US"/>
          </a:p>
        </p:txBody>
      </p:sp>
    </p:spTree>
    <p:extLst>
      <p:ext uri="{BB962C8B-B14F-4D97-AF65-F5344CB8AC3E}">
        <p14:creationId xmlns:p14="http://schemas.microsoft.com/office/powerpoint/2010/main" val="3079969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49034B-A232-42BC-8E7C-1F9534A8C6B4}"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DE767-7324-4746-9A08-94C903166643}" type="slidenum">
              <a:rPr lang="en-US" smtClean="0"/>
              <a:t>‹#›</a:t>
            </a:fld>
            <a:endParaRPr lang="en-US"/>
          </a:p>
        </p:txBody>
      </p:sp>
    </p:spTree>
    <p:extLst>
      <p:ext uri="{BB962C8B-B14F-4D97-AF65-F5344CB8AC3E}">
        <p14:creationId xmlns:p14="http://schemas.microsoft.com/office/powerpoint/2010/main" val="2662674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49034B-A232-42BC-8E7C-1F9534A8C6B4}" type="datetimeFigureOut">
              <a:rPr lang="en-US" smtClean="0"/>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DE767-7324-4746-9A08-94C903166643}" type="slidenum">
              <a:rPr lang="en-US" smtClean="0"/>
              <a:t>‹#›</a:t>
            </a:fld>
            <a:endParaRPr lang="en-US"/>
          </a:p>
        </p:txBody>
      </p:sp>
    </p:spTree>
    <p:extLst>
      <p:ext uri="{BB962C8B-B14F-4D97-AF65-F5344CB8AC3E}">
        <p14:creationId xmlns:p14="http://schemas.microsoft.com/office/powerpoint/2010/main" val="2665385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49034B-A232-42BC-8E7C-1F9534A8C6B4}" type="datetimeFigureOut">
              <a:rPr lang="en-US" smtClean="0"/>
              <a:t>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CDE767-7324-4746-9A08-94C903166643}" type="slidenum">
              <a:rPr lang="en-US" smtClean="0"/>
              <a:t>‹#›</a:t>
            </a:fld>
            <a:endParaRPr lang="en-US"/>
          </a:p>
        </p:txBody>
      </p:sp>
    </p:spTree>
    <p:extLst>
      <p:ext uri="{BB962C8B-B14F-4D97-AF65-F5344CB8AC3E}">
        <p14:creationId xmlns:p14="http://schemas.microsoft.com/office/powerpoint/2010/main" val="2107716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49034B-A232-42BC-8E7C-1F9534A8C6B4}" type="datetimeFigureOut">
              <a:rPr lang="en-US" smtClean="0"/>
              <a:t>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CDE767-7324-4746-9A08-94C903166643}" type="slidenum">
              <a:rPr lang="en-US" smtClean="0"/>
              <a:t>‹#›</a:t>
            </a:fld>
            <a:endParaRPr lang="en-US"/>
          </a:p>
        </p:txBody>
      </p:sp>
    </p:spTree>
    <p:extLst>
      <p:ext uri="{BB962C8B-B14F-4D97-AF65-F5344CB8AC3E}">
        <p14:creationId xmlns:p14="http://schemas.microsoft.com/office/powerpoint/2010/main" val="2312137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49034B-A232-42BC-8E7C-1F9534A8C6B4}" type="datetimeFigureOut">
              <a:rPr lang="en-US" smtClean="0"/>
              <a:t>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CDE767-7324-4746-9A08-94C903166643}" type="slidenum">
              <a:rPr lang="en-US" smtClean="0"/>
              <a:t>‹#›</a:t>
            </a:fld>
            <a:endParaRPr lang="en-US"/>
          </a:p>
        </p:txBody>
      </p:sp>
    </p:spTree>
    <p:extLst>
      <p:ext uri="{BB962C8B-B14F-4D97-AF65-F5344CB8AC3E}">
        <p14:creationId xmlns:p14="http://schemas.microsoft.com/office/powerpoint/2010/main" val="3656780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49034B-A232-42BC-8E7C-1F9534A8C6B4}" type="datetimeFigureOut">
              <a:rPr lang="en-US" smtClean="0"/>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DE767-7324-4746-9A08-94C903166643}" type="slidenum">
              <a:rPr lang="en-US" smtClean="0"/>
              <a:t>‹#›</a:t>
            </a:fld>
            <a:endParaRPr lang="en-US"/>
          </a:p>
        </p:txBody>
      </p:sp>
    </p:spTree>
    <p:extLst>
      <p:ext uri="{BB962C8B-B14F-4D97-AF65-F5344CB8AC3E}">
        <p14:creationId xmlns:p14="http://schemas.microsoft.com/office/powerpoint/2010/main" val="4027831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49034B-A232-42BC-8E7C-1F9534A8C6B4}" type="datetimeFigureOut">
              <a:rPr lang="en-US" smtClean="0"/>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DE767-7324-4746-9A08-94C903166643}" type="slidenum">
              <a:rPr lang="en-US" smtClean="0"/>
              <a:t>‹#›</a:t>
            </a:fld>
            <a:endParaRPr lang="en-US"/>
          </a:p>
        </p:txBody>
      </p:sp>
    </p:spTree>
    <p:extLst>
      <p:ext uri="{BB962C8B-B14F-4D97-AF65-F5344CB8AC3E}">
        <p14:creationId xmlns:p14="http://schemas.microsoft.com/office/powerpoint/2010/main" val="1183950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1A49034B-A232-42BC-8E7C-1F9534A8C6B4}" type="datetimeFigureOut">
              <a:rPr lang="en-US" smtClean="0"/>
              <a:t>2/7/2022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CDE767-7324-4746-9A08-94C903166643}" type="slidenum">
              <a:rPr lang="en-US" smtClean="0"/>
              <a:t>‹#›</a:t>
            </a:fld>
            <a:endParaRPr lang="en-US"/>
          </a:p>
        </p:txBody>
      </p:sp>
    </p:spTree>
    <p:extLst>
      <p:ext uri="{BB962C8B-B14F-4D97-AF65-F5344CB8AC3E}">
        <p14:creationId xmlns:p14="http://schemas.microsoft.com/office/powerpoint/2010/main" val="3243533318"/>
      </p:ext>
    </p:extLst>
  </p:cSld>
  <p:clrMap bg1="dk1" tx1="lt1" bg2="dk2" tx2="lt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50" r:id="rId13"/>
    <p:sldLayoutId id="2147483951" r:id="rId14"/>
    <p:sldLayoutId id="2147483952" r:id="rId15"/>
    <p:sldLayoutId id="2147483953" r:id="rId16"/>
    <p:sldLayoutId id="2147483954"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7.xml"/><Relationship Id="rId7" Type="http://schemas.openxmlformats.org/officeDocument/2006/relationships/image" Target="../media/image10.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10" Type="http://schemas.openxmlformats.org/officeDocument/2006/relationships/image" Target="../media/image13.png"/><Relationship Id="rId4" Type="http://schemas.openxmlformats.org/officeDocument/2006/relationships/diagramQuickStyle" Target="../diagrams/quickStyle7.xml"/><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5.sv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20.png"/><Relationship Id="rId5" Type="http://schemas.openxmlformats.org/officeDocument/2006/relationships/image" Target="../media/image100.png"/><Relationship Id="rId10" Type="http://schemas.openxmlformats.org/officeDocument/2006/relationships/image" Target="../media/image19.svg"/><Relationship Id="rId4" Type="http://schemas.openxmlformats.org/officeDocument/2006/relationships/image" Target="../media/image91.png"/><Relationship Id="rId9" Type="http://schemas.openxmlformats.org/officeDocument/2006/relationships/image" Target="../media/image18.png"/><Relationship Id="rId14" Type="http://schemas.openxmlformats.org/officeDocument/2006/relationships/image" Target="../media/image23.svg"/></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link.zhihu.com/?target=https%3A//www.google.com/url%3Fq%3Dhttps%3A//www.nature.com/articles/nature24270.epdf%3Fauthor_access_token%253DVJXbVjaSHxFoctQQ4p2k4tRgN0jAjWel9jnR3ZoTv0PVW4gB86EEpGqTRDtpIz-2rmo8-KG06gqVobU5NSCFeHILHcVFUeMsbvwS-lxjqQGg98faovwjxeTUgZAUMnRQ%26sa%3DD%26ust%3D1508629552141000%26usg%3DAFQjCNFZSw7bFmuT5oYyKeIMUcdFKEu3tw"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0B21675C-253D-4BB6-8D8F-59A75252139B}"/>
              </a:ext>
            </a:extLst>
          </p:cNvPr>
          <p:cNvPicPr>
            <a:picLocks noChangeAspect="1"/>
          </p:cNvPicPr>
          <p:nvPr/>
        </p:nvPicPr>
        <p:blipFill rotWithShape="1">
          <a:blip r:embed="rId3"/>
          <a:srcRect t="15730"/>
          <a:stretch/>
        </p:blipFill>
        <p:spPr>
          <a:xfrm>
            <a:off x="1" y="10"/>
            <a:ext cx="12191999" cy="6857990"/>
          </a:xfrm>
          <a:prstGeom prst="rect">
            <a:avLst/>
          </a:prstGeom>
        </p:spPr>
      </p:pic>
      <p:sp>
        <p:nvSpPr>
          <p:cNvPr id="8" name="Title 1">
            <a:extLst>
              <a:ext uri="{FF2B5EF4-FFF2-40B4-BE49-F238E27FC236}">
                <a16:creationId xmlns:a16="http://schemas.microsoft.com/office/drawing/2014/main" id="{6F5DC53E-9C90-40F6-AF07-535A8C40FF6F}"/>
              </a:ext>
            </a:extLst>
          </p:cNvPr>
          <p:cNvSpPr>
            <a:spLocks noGrp="1"/>
          </p:cNvSpPr>
          <p:nvPr>
            <p:ph type="ctrTitle"/>
          </p:nvPr>
        </p:nvSpPr>
        <p:spPr>
          <a:xfrm>
            <a:off x="735791" y="3331444"/>
            <a:ext cx="6470692" cy="1135813"/>
          </a:xfrm>
        </p:spPr>
        <p:txBody>
          <a:bodyPr>
            <a:normAutofit fontScale="90000"/>
          </a:bodyPr>
          <a:lstStyle/>
          <a:p>
            <a:br>
              <a:rPr lang="en-US" altLang="zh-CN" sz="4400" b="1" dirty="0">
                <a:solidFill>
                  <a:schemeClr val="tx1"/>
                </a:solidFill>
              </a:rPr>
            </a:br>
            <a:r>
              <a:rPr lang="en-US" altLang="zh-CN" sz="4400" b="1" dirty="0">
                <a:solidFill>
                  <a:schemeClr val="tx1"/>
                </a:solidFill>
              </a:rPr>
              <a:t>Reinforcement Learning</a:t>
            </a:r>
            <a:endParaRPr lang="en-US" sz="4400" b="1" dirty="0">
              <a:solidFill>
                <a:schemeClr val="tx1"/>
              </a:solidFill>
            </a:endParaRPr>
          </a:p>
        </p:txBody>
      </p:sp>
      <p:sp>
        <p:nvSpPr>
          <p:cNvPr id="9" name="Subtitle 2">
            <a:extLst>
              <a:ext uri="{FF2B5EF4-FFF2-40B4-BE49-F238E27FC236}">
                <a16:creationId xmlns:a16="http://schemas.microsoft.com/office/drawing/2014/main" id="{68EB26A2-AEDF-461F-9404-C70BF112B345}"/>
              </a:ext>
            </a:extLst>
          </p:cNvPr>
          <p:cNvSpPr>
            <a:spLocks noGrp="1"/>
          </p:cNvSpPr>
          <p:nvPr>
            <p:ph type="subTitle" idx="1"/>
          </p:nvPr>
        </p:nvSpPr>
        <p:spPr>
          <a:xfrm>
            <a:off x="735791" y="4735798"/>
            <a:ext cx="6470693" cy="845847"/>
          </a:xfrm>
        </p:spPr>
        <p:txBody>
          <a:bodyPr>
            <a:normAutofit fontScale="92500" lnSpcReduction="10000"/>
          </a:bodyPr>
          <a:lstStyle/>
          <a:p>
            <a:pPr>
              <a:lnSpc>
                <a:spcPct val="90000"/>
              </a:lnSpc>
            </a:pPr>
            <a:r>
              <a:rPr lang="en-US" dirty="0"/>
              <a:t>Xiaowu Hu (SR. SDE)</a:t>
            </a:r>
          </a:p>
          <a:p>
            <a:pPr>
              <a:lnSpc>
                <a:spcPct val="90000"/>
              </a:lnSpc>
            </a:pPr>
            <a:r>
              <a:rPr lang="en-US" sz="2000" dirty="0"/>
              <a:t>2021-12-09</a:t>
            </a:r>
          </a:p>
        </p:txBody>
      </p:sp>
      <p:sp>
        <p:nvSpPr>
          <p:cNvPr id="2" name="TextBox 1">
            <a:extLst>
              <a:ext uri="{FF2B5EF4-FFF2-40B4-BE49-F238E27FC236}">
                <a16:creationId xmlns:a16="http://schemas.microsoft.com/office/drawing/2014/main" id="{5ED8D99A-13B2-472F-A49F-7A084E3B73EC}"/>
              </a:ext>
            </a:extLst>
          </p:cNvPr>
          <p:cNvSpPr txBox="1"/>
          <p:nvPr/>
        </p:nvSpPr>
        <p:spPr>
          <a:xfrm>
            <a:off x="523193" y="3200193"/>
            <a:ext cx="2891518" cy="400110"/>
          </a:xfrm>
          <a:prstGeom prst="rect">
            <a:avLst/>
          </a:prstGeom>
          <a:noFill/>
        </p:spPr>
        <p:txBody>
          <a:bodyPr wrap="square" rtlCol="0">
            <a:spAutoFit/>
          </a:bodyPr>
          <a:lstStyle/>
          <a:p>
            <a:r>
              <a:rPr lang="en-US" sz="2000" dirty="0"/>
              <a:t>[AI + Game – Class No. 1]</a:t>
            </a:r>
          </a:p>
        </p:txBody>
      </p:sp>
      <p:grpSp>
        <p:nvGrpSpPr>
          <p:cNvPr id="4" name="Group 3">
            <a:extLst>
              <a:ext uri="{FF2B5EF4-FFF2-40B4-BE49-F238E27FC236}">
                <a16:creationId xmlns:a16="http://schemas.microsoft.com/office/drawing/2014/main" id="{BC793C9B-358A-4FED-8E5B-648EEBD9555F}"/>
              </a:ext>
            </a:extLst>
          </p:cNvPr>
          <p:cNvGrpSpPr/>
          <p:nvPr/>
        </p:nvGrpSpPr>
        <p:grpSpPr>
          <a:xfrm>
            <a:off x="9887071" y="44892"/>
            <a:ext cx="2398364" cy="599166"/>
            <a:chOff x="9911951" y="20012"/>
            <a:chExt cx="2398364" cy="599166"/>
          </a:xfrm>
        </p:grpSpPr>
        <p:pic>
          <p:nvPicPr>
            <p:cNvPr id="12" name="Picture 11">
              <a:extLst>
                <a:ext uri="{FF2B5EF4-FFF2-40B4-BE49-F238E27FC236}">
                  <a16:creationId xmlns:a16="http://schemas.microsoft.com/office/drawing/2014/main" id="{0E447FBE-BAFC-4F7B-A330-BF212949D3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1951" y="20012"/>
              <a:ext cx="2252580" cy="588614"/>
            </a:xfrm>
            <a:prstGeom prst="rect">
              <a:avLst/>
            </a:prstGeom>
          </p:spPr>
        </p:pic>
        <p:sp>
          <p:nvSpPr>
            <p:cNvPr id="3" name="TextBox 2">
              <a:extLst>
                <a:ext uri="{FF2B5EF4-FFF2-40B4-BE49-F238E27FC236}">
                  <a16:creationId xmlns:a16="http://schemas.microsoft.com/office/drawing/2014/main" id="{85A88A4D-2AE5-4E8B-91E5-16C10E2E57B0}"/>
                </a:ext>
              </a:extLst>
            </p:cNvPr>
            <p:cNvSpPr txBox="1"/>
            <p:nvPr/>
          </p:nvSpPr>
          <p:spPr>
            <a:xfrm>
              <a:off x="11557645" y="311401"/>
              <a:ext cx="752670" cy="307777"/>
            </a:xfrm>
            <a:prstGeom prst="rect">
              <a:avLst/>
            </a:prstGeom>
            <a:noFill/>
          </p:spPr>
          <p:txBody>
            <a:bodyPr wrap="square" rtlCol="0">
              <a:spAutoFit/>
            </a:bodyPr>
            <a:lstStyle/>
            <a:p>
              <a:r>
                <a:rPr lang="en-US" sz="1400" dirty="0">
                  <a:solidFill>
                    <a:srgbClr val="E81123"/>
                  </a:solidFill>
                  <a:latin typeface="Arial Black" panose="020B0A04020102020204" pitchFamily="34" charset="0"/>
                </a:rPr>
                <a:t>FY22</a:t>
              </a:r>
            </a:p>
          </p:txBody>
        </p:sp>
      </p:grpSp>
    </p:spTree>
    <p:extLst>
      <p:ext uri="{BB962C8B-B14F-4D97-AF65-F5344CB8AC3E}">
        <p14:creationId xmlns:p14="http://schemas.microsoft.com/office/powerpoint/2010/main" val="2955947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453E8-459C-4A30-8C54-B461010A1F08}"/>
              </a:ext>
            </a:extLst>
          </p:cNvPr>
          <p:cNvSpPr>
            <a:spLocks noGrp="1"/>
          </p:cNvSpPr>
          <p:nvPr>
            <p:ph type="title"/>
          </p:nvPr>
        </p:nvSpPr>
        <p:spPr/>
        <p:txBody>
          <a:bodyPr/>
          <a:lstStyle/>
          <a:p>
            <a:r>
              <a:rPr lang="zh-CN" altLang="en-US" dirty="0"/>
              <a:t>机器学习领域的另外一种分类方法</a:t>
            </a:r>
            <a:endParaRPr lang="en-US" dirty="0"/>
          </a:p>
        </p:txBody>
      </p:sp>
      <p:graphicFrame>
        <p:nvGraphicFramePr>
          <p:cNvPr id="4" name="Content Placeholder 3">
            <a:extLst>
              <a:ext uri="{FF2B5EF4-FFF2-40B4-BE49-F238E27FC236}">
                <a16:creationId xmlns:a16="http://schemas.microsoft.com/office/drawing/2014/main" id="{060A502C-EA84-4E1C-9FD9-F6219676B0AF}"/>
              </a:ext>
            </a:extLst>
          </p:cNvPr>
          <p:cNvGraphicFramePr>
            <a:graphicFrameLocks noGrp="1"/>
          </p:cNvGraphicFramePr>
          <p:nvPr>
            <p:ph idx="1"/>
            <p:extLst>
              <p:ext uri="{D42A27DB-BD31-4B8C-83A1-F6EECF244321}">
                <p14:modId xmlns:p14="http://schemas.microsoft.com/office/powerpoint/2010/main" val="2515820623"/>
              </p:ext>
            </p:extLst>
          </p:nvPr>
        </p:nvGraphicFramePr>
        <p:xfrm>
          <a:off x="1120775" y="1825625"/>
          <a:ext cx="1023302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8E6E8442-64F3-4517-826E-3EE1A2E924C1}"/>
              </a:ext>
            </a:extLst>
          </p:cNvPr>
          <p:cNvSpPr txBox="1"/>
          <p:nvPr/>
        </p:nvSpPr>
        <p:spPr>
          <a:xfrm>
            <a:off x="477079" y="1888435"/>
            <a:ext cx="2908851" cy="3970318"/>
          </a:xfrm>
          <a:prstGeom prst="rect">
            <a:avLst/>
          </a:prstGeom>
          <a:noFill/>
        </p:spPr>
        <p:txBody>
          <a:bodyPr wrap="square" rtlCol="0">
            <a:spAutoFit/>
          </a:bodyPr>
          <a:lstStyle/>
          <a:p>
            <a:r>
              <a:rPr lang="zh-CN" altLang="en-US" dirty="0"/>
              <a:t>经典机器学习十几大算法：</a:t>
            </a:r>
            <a:endParaRPr lang="en-US" altLang="zh-CN" dirty="0"/>
          </a:p>
          <a:p>
            <a:pPr marL="342900" indent="-342900">
              <a:buFont typeface="+mj-lt"/>
              <a:buAutoNum type="arabicPeriod"/>
            </a:pPr>
            <a:r>
              <a:rPr lang="zh-CN" altLang="en-US" dirty="0"/>
              <a:t>线性回归</a:t>
            </a:r>
            <a:endParaRPr lang="en-US" altLang="zh-CN" dirty="0"/>
          </a:p>
          <a:p>
            <a:pPr marL="342900" indent="-342900">
              <a:buFont typeface="+mj-lt"/>
              <a:buAutoNum type="arabicPeriod"/>
            </a:pPr>
            <a:r>
              <a:rPr lang="zh-CN" altLang="en-US" dirty="0"/>
              <a:t>逻辑回归（线性分类）</a:t>
            </a:r>
            <a:endParaRPr lang="en-US" altLang="zh-CN" dirty="0"/>
          </a:p>
          <a:p>
            <a:pPr marL="342900" indent="-342900">
              <a:buFont typeface="+mj-lt"/>
              <a:buAutoNum type="arabicPeriod"/>
            </a:pPr>
            <a:r>
              <a:rPr lang="zh-CN" altLang="en-US" dirty="0"/>
              <a:t>决策树</a:t>
            </a:r>
            <a:endParaRPr lang="en-US" altLang="zh-CN" dirty="0"/>
          </a:p>
          <a:p>
            <a:pPr marL="342900" indent="-342900">
              <a:buFont typeface="+mj-lt"/>
              <a:buAutoNum type="arabicPeriod"/>
            </a:pPr>
            <a:r>
              <a:rPr lang="zh-CN" altLang="en-US" dirty="0"/>
              <a:t>随机森林</a:t>
            </a:r>
            <a:endParaRPr lang="en-US" altLang="zh-CN" dirty="0"/>
          </a:p>
          <a:p>
            <a:pPr marL="342900" indent="-342900">
              <a:buFont typeface="+mj-lt"/>
              <a:buAutoNum type="arabicPeriod"/>
            </a:pPr>
            <a:r>
              <a:rPr lang="zh-CN" altLang="en-US" dirty="0"/>
              <a:t>支持向量机</a:t>
            </a:r>
            <a:endParaRPr lang="en-US" altLang="zh-CN" dirty="0"/>
          </a:p>
          <a:p>
            <a:pPr marL="342900" indent="-342900">
              <a:buFont typeface="+mj-lt"/>
              <a:buAutoNum type="arabicPeriod"/>
            </a:pPr>
            <a:r>
              <a:rPr lang="zh-CN" altLang="en-US" dirty="0"/>
              <a:t>朴素贝叶斯</a:t>
            </a:r>
            <a:endParaRPr lang="en-US" altLang="zh-CN" dirty="0"/>
          </a:p>
          <a:p>
            <a:pPr marL="342900" indent="-342900">
              <a:buFont typeface="+mj-lt"/>
              <a:buAutoNum type="arabicPeriod"/>
            </a:pPr>
            <a:r>
              <a:rPr lang="en-US" altLang="zh-CN" dirty="0"/>
              <a:t>K</a:t>
            </a:r>
            <a:r>
              <a:rPr lang="zh-CN" altLang="en-US" dirty="0"/>
              <a:t>近邻分类</a:t>
            </a:r>
            <a:endParaRPr lang="en-US" altLang="zh-CN" dirty="0"/>
          </a:p>
          <a:p>
            <a:pPr marL="342900" indent="-342900">
              <a:buFont typeface="+mj-lt"/>
              <a:buAutoNum type="arabicPeriod"/>
            </a:pPr>
            <a:r>
              <a:rPr lang="en-US" altLang="zh-CN" dirty="0"/>
              <a:t>K</a:t>
            </a:r>
            <a:r>
              <a:rPr lang="zh-CN" altLang="en-US" dirty="0"/>
              <a:t>均值聚类</a:t>
            </a:r>
            <a:endParaRPr lang="en-US" altLang="zh-CN" dirty="0"/>
          </a:p>
          <a:p>
            <a:pPr marL="342900" indent="-342900">
              <a:buFont typeface="+mj-lt"/>
              <a:buAutoNum type="arabicPeriod"/>
            </a:pPr>
            <a:r>
              <a:rPr lang="en-US" altLang="zh-CN" dirty="0"/>
              <a:t>EM</a:t>
            </a:r>
          </a:p>
          <a:p>
            <a:pPr marL="342900" indent="-342900">
              <a:buFont typeface="+mj-lt"/>
              <a:buAutoNum type="arabicPeriod"/>
            </a:pPr>
            <a:r>
              <a:rPr lang="zh-CN" altLang="en-US" dirty="0"/>
              <a:t>降维</a:t>
            </a:r>
            <a:r>
              <a:rPr lang="en-US" altLang="zh-CN" dirty="0"/>
              <a:t>/</a:t>
            </a:r>
            <a:r>
              <a:rPr lang="zh-CN" altLang="en-US" dirty="0"/>
              <a:t>主成分分析</a:t>
            </a:r>
            <a:endParaRPr lang="en-US" altLang="zh-CN" dirty="0"/>
          </a:p>
          <a:p>
            <a:pPr marL="342900" indent="-342900">
              <a:buFont typeface="+mj-lt"/>
              <a:buAutoNum type="arabicPeriod"/>
            </a:pPr>
            <a:r>
              <a:rPr lang="zh-CN" altLang="en-US" dirty="0"/>
              <a:t>集成学习</a:t>
            </a:r>
            <a:r>
              <a:rPr lang="en-US" altLang="zh-CN" dirty="0"/>
              <a:t>Boosting/AdaBoost</a:t>
            </a:r>
          </a:p>
          <a:p>
            <a:pPr marL="342900" indent="-342900">
              <a:buFont typeface="+mj-lt"/>
              <a:buAutoNum type="arabicPeriod"/>
            </a:pPr>
            <a:endParaRPr lang="en-US" altLang="zh-CN" dirty="0"/>
          </a:p>
        </p:txBody>
      </p:sp>
      <p:sp>
        <p:nvSpPr>
          <p:cNvPr id="3" name="TextBox 2">
            <a:extLst>
              <a:ext uri="{FF2B5EF4-FFF2-40B4-BE49-F238E27FC236}">
                <a16:creationId xmlns:a16="http://schemas.microsoft.com/office/drawing/2014/main" id="{76D520AC-0E94-4EFB-8678-1643967B1AAE}"/>
              </a:ext>
            </a:extLst>
          </p:cNvPr>
          <p:cNvSpPr txBox="1"/>
          <p:nvPr/>
        </p:nvSpPr>
        <p:spPr>
          <a:xfrm>
            <a:off x="9788376" y="1825625"/>
            <a:ext cx="1800493" cy="2862322"/>
          </a:xfrm>
          <a:prstGeom prst="rect">
            <a:avLst/>
          </a:prstGeom>
          <a:noFill/>
        </p:spPr>
        <p:txBody>
          <a:bodyPr wrap="none" rtlCol="0">
            <a:spAutoFit/>
          </a:bodyPr>
          <a:lstStyle/>
          <a:p>
            <a:r>
              <a:rPr lang="zh-CN" altLang="en-US" dirty="0"/>
              <a:t>深度学习算法：</a:t>
            </a:r>
            <a:endParaRPr lang="en-US" altLang="zh-CN" dirty="0"/>
          </a:p>
          <a:p>
            <a:endParaRPr lang="en-US" altLang="zh-CN" dirty="0"/>
          </a:p>
          <a:p>
            <a:endParaRPr lang="en-US" altLang="zh-CN" dirty="0"/>
          </a:p>
          <a:p>
            <a:r>
              <a:rPr lang="en-US" altLang="zh-CN" dirty="0"/>
              <a:t>DNN</a:t>
            </a:r>
          </a:p>
          <a:p>
            <a:r>
              <a:rPr lang="en-US" altLang="zh-CN" dirty="0"/>
              <a:t>CNN</a:t>
            </a:r>
          </a:p>
          <a:p>
            <a:r>
              <a:rPr lang="en-US" altLang="zh-CN" dirty="0"/>
              <a:t>RNN</a:t>
            </a:r>
          </a:p>
          <a:p>
            <a:r>
              <a:rPr lang="en-US" altLang="zh-CN" dirty="0"/>
              <a:t>GNN</a:t>
            </a:r>
          </a:p>
          <a:p>
            <a:r>
              <a:rPr lang="en-US" altLang="zh-CN" dirty="0"/>
              <a:t>GAN</a:t>
            </a:r>
          </a:p>
          <a:p>
            <a:r>
              <a:rPr lang="en-US" altLang="zh-CN" dirty="0"/>
              <a:t>……</a:t>
            </a:r>
          </a:p>
          <a:p>
            <a:endParaRPr lang="en-US" dirty="0"/>
          </a:p>
        </p:txBody>
      </p:sp>
    </p:spTree>
    <p:extLst>
      <p:ext uri="{BB962C8B-B14F-4D97-AF65-F5344CB8AC3E}">
        <p14:creationId xmlns:p14="http://schemas.microsoft.com/office/powerpoint/2010/main" val="3893865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F164E5A-ABC0-4A97-86CA-5F7C26615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4" y="0"/>
            <a:ext cx="8116488"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C2393E8D-D10F-4FE1-AC21-8B44BEB50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1"/>
            <a:ext cx="4062127" cy="6857996"/>
          </a:xfrm>
          <a:prstGeom prst="rect">
            <a:avLst/>
          </a:pr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DEBC7-E633-46C4-B5E0-DF08FB43E9B1}"/>
              </a:ext>
            </a:extLst>
          </p:cNvPr>
          <p:cNvSpPr>
            <a:spLocks noGrp="1"/>
          </p:cNvSpPr>
          <p:nvPr>
            <p:ph type="title"/>
          </p:nvPr>
        </p:nvSpPr>
        <p:spPr>
          <a:xfrm>
            <a:off x="8610600" y="643468"/>
            <a:ext cx="2944152" cy="1198980"/>
          </a:xfrm>
        </p:spPr>
        <p:txBody>
          <a:bodyPr anchor="b">
            <a:normAutofit/>
          </a:bodyPr>
          <a:lstStyle/>
          <a:p>
            <a:r>
              <a:rPr lang="zh-CN" altLang="en-US" sz="4800" dirty="0">
                <a:solidFill>
                  <a:schemeClr val="tx1"/>
                </a:solidFill>
              </a:rPr>
              <a:t>一个问题</a:t>
            </a:r>
            <a:endParaRPr lang="en-US" sz="4800" dirty="0">
              <a:solidFill>
                <a:schemeClr val="tx1"/>
              </a:solidFill>
            </a:endParaRPr>
          </a:p>
        </p:txBody>
      </p:sp>
      <p:pic>
        <p:nvPicPr>
          <p:cNvPr id="7170" name="Picture 2" descr="See the source image">
            <a:extLst>
              <a:ext uri="{FF2B5EF4-FFF2-40B4-BE49-F238E27FC236}">
                <a16:creationId xmlns:a16="http://schemas.microsoft.com/office/drawing/2014/main" id="{89CFB491-A1B9-414D-9AAC-86FC64F0E9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9" r="35221" b="-1"/>
          <a:stretch/>
        </p:blipFill>
        <p:spPr bwMode="auto">
          <a:xfrm>
            <a:off x="991098" y="643467"/>
            <a:ext cx="6138151" cy="557106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89A3D74-C13E-4A7F-99D8-A832A655E6B8}"/>
              </a:ext>
            </a:extLst>
          </p:cNvPr>
          <p:cNvSpPr>
            <a:spLocks noGrp="1"/>
          </p:cNvSpPr>
          <p:nvPr>
            <p:ph idx="1"/>
          </p:nvPr>
        </p:nvSpPr>
        <p:spPr>
          <a:xfrm>
            <a:off x="8610599" y="2402733"/>
            <a:ext cx="3358488" cy="3774230"/>
          </a:xfrm>
        </p:spPr>
        <p:txBody>
          <a:bodyPr>
            <a:normAutofit/>
          </a:bodyPr>
          <a:lstStyle/>
          <a:p>
            <a:pPr marL="0" indent="0">
              <a:buNone/>
            </a:pPr>
            <a:r>
              <a:rPr lang="zh-CN" altLang="en-US" dirty="0">
                <a:gradFill>
                  <a:gsLst>
                    <a:gs pos="34000">
                      <a:schemeClr val="tx1">
                        <a:lumMod val="93000"/>
                      </a:schemeClr>
                    </a:gs>
                    <a:gs pos="0">
                      <a:schemeClr val="bg1">
                        <a:lumMod val="25000"/>
                        <a:lumOff val="75000"/>
                      </a:schemeClr>
                    </a:gs>
                    <a:gs pos="100000">
                      <a:schemeClr val="tx1"/>
                    </a:gs>
                  </a:gsLst>
                  <a:lin ang="4800000" scaled="0"/>
                </a:gradFill>
              </a:rPr>
              <a:t>当一个机器人走在右图中的路上时，它应该选择：</a:t>
            </a:r>
            <a:endParaRPr lang="en-US" altLang="zh-CN" dirty="0">
              <a:gradFill>
                <a:gsLst>
                  <a:gs pos="34000">
                    <a:schemeClr val="tx1">
                      <a:lumMod val="93000"/>
                    </a:schemeClr>
                  </a:gs>
                  <a:gs pos="0">
                    <a:schemeClr val="bg1">
                      <a:lumMod val="25000"/>
                      <a:lumOff val="75000"/>
                    </a:schemeClr>
                  </a:gs>
                  <a:gs pos="100000">
                    <a:schemeClr val="tx1"/>
                  </a:gs>
                </a:gsLst>
                <a:lin ang="4800000" scaled="0"/>
              </a:gradFill>
            </a:endParaRPr>
          </a:p>
          <a:p>
            <a:pPr marL="514350" indent="-514350">
              <a:buFont typeface="+mj-lt"/>
              <a:buAutoNum type="arabicPeriod"/>
            </a:pPr>
            <a:r>
              <a:rPr lang="zh-CN" altLang="en-US" dirty="0">
                <a:gradFill>
                  <a:gsLst>
                    <a:gs pos="34000">
                      <a:schemeClr val="tx1">
                        <a:lumMod val="93000"/>
                      </a:schemeClr>
                    </a:gs>
                    <a:gs pos="0">
                      <a:schemeClr val="bg1">
                        <a:lumMod val="25000"/>
                        <a:lumOff val="75000"/>
                      </a:schemeClr>
                    </a:gs>
                    <a:gs pos="100000">
                      <a:schemeClr val="tx1"/>
                    </a:gs>
                  </a:gsLst>
                  <a:lin ang="4800000" scaled="0"/>
                </a:gradFill>
              </a:rPr>
              <a:t>向草地方向行走</a:t>
            </a:r>
            <a:endParaRPr lang="en-US" altLang="zh-CN" dirty="0">
              <a:gradFill>
                <a:gsLst>
                  <a:gs pos="34000">
                    <a:schemeClr val="tx1">
                      <a:lumMod val="93000"/>
                    </a:schemeClr>
                  </a:gs>
                  <a:gs pos="0">
                    <a:schemeClr val="bg1">
                      <a:lumMod val="25000"/>
                      <a:lumOff val="75000"/>
                    </a:schemeClr>
                  </a:gs>
                  <a:gs pos="100000">
                    <a:schemeClr val="tx1"/>
                  </a:gs>
                </a:gsLst>
                <a:lin ang="4800000" scaled="0"/>
              </a:gradFill>
            </a:endParaRPr>
          </a:p>
          <a:p>
            <a:pPr marL="514350" indent="-514350">
              <a:buFont typeface="+mj-lt"/>
              <a:buAutoNum type="arabicPeriod"/>
            </a:pPr>
            <a:r>
              <a:rPr lang="zh-CN" altLang="en-US" dirty="0">
                <a:gradFill>
                  <a:gsLst>
                    <a:gs pos="34000">
                      <a:schemeClr val="tx1">
                        <a:lumMod val="93000"/>
                      </a:schemeClr>
                    </a:gs>
                    <a:gs pos="0">
                      <a:schemeClr val="bg1">
                        <a:lumMod val="25000"/>
                        <a:lumOff val="75000"/>
                      </a:schemeClr>
                    </a:gs>
                    <a:gs pos="100000">
                      <a:schemeClr val="tx1"/>
                    </a:gs>
                  </a:gsLst>
                  <a:lin ang="4800000" scaled="0"/>
                </a:gradFill>
              </a:rPr>
              <a:t>向悬崖方向行走</a:t>
            </a:r>
            <a:endParaRPr lang="en-US" altLang="zh-CN" dirty="0">
              <a:gradFill>
                <a:gsLst>
                  <a:gs pos="34000">
                    <a:schemeClr val="tx1">
                      <a:lumMod val="93000"/>
                    </a:schemeClr>
                  </a:gs>
                  <a:gs pos="0">
                    <a:schemeClr val="bg1">
                      <a:lumMod val="25000"/>
                      <a:lumOff val="75000"/>
                    </a:schemeClr>
                  </a:gs>
                  <a:gs pos="100000">
                    <a:schemeClr val="tx1"/>
                  </a:gs>
                </a:gsLst>
                <a:lin ang="4800000" scaled="0"/>
              </a:gradFill>
            </a:endParaRPr>
          </a:p>
          <a:p>
            <a:pPr marL="514350" indent="-514350">
              <a:buFont typeface="+mj-lt"/>
              <a:buAutoNum type="arabicPeriod"/>
            </a:pPr>
            <a:r>
              <a:rPr lang="zh-CN" altLang="en-US" dirty="0">
                <a:gradFill>
                  <a:gsLst>
                    <a:gs pos="34000">
                      <a:schemeClr val="tx1">
                        <a:lumMod val="93000"/>
                      </a:schemeClr>
                    </a:gs>
                    <a:gs pos="0">
                      <a:schemeClr val="bg1">
                        <a:lumMod val="25000"/>
                        <a:lumOff val="75000"/>
                      </a:schemeClr>
                    </a:gs>
                    <a:gs pos="100000">
                      <a:schemeClr val="tx1"/>
                    </a:gs>
                  </a:gsLst>
                  <a:lin ang="4800000" scaled="0"/>
                </a:gradFill>
              </a:rPr>
              <a:t>沿着路向前走</a:t>
            </a:r>
            <a:endParaRPr lang="en-US" altLang="zh-CN" dirty="0">
              <a:gradFill>
                <a:gsLst>
                  <a:gs pos="34000">
                    <a:schemeClr val="tx1">
                      <a:lumMod val="93000"/>
                    </a:schemeClr>
                  </a:gs>
                  <a:gs pos="0">
                    <a:schemeClr val="bg1">
                      <a:lumMod val="25000"/>
                      <a:lumOff val="75000"/>
                    </a:schemeClr>
                  </a:gs>
                  <a:gs pos="100000">
                    <a:schemeClr val="tx1"/>
                  </a:gs>
                </a:gsLst>
                <a:lin ang="4800000" scaled="0"/>
              </a:gradFill>
            </a:endParaRPr>
          </a:p>
          <a:p>
            <a:pPr marL="514350" indent="-514350">
              <a:buFont typeface="+mj-lt"/>
              <a:buAutoNum type="arabicPeriod"/>
            </a:pPr>
            <a:r>
              <a:rPr lang="zh-CN" altLang="en-US" dirty="0">
                <a:gradFill>
                  <a:gsLst>
                    <a:gs pos="34000">
                      <a:schemeClr val="tx1">
                        <a:lumMod val="93000"/>
                      </a:schemeClr>
                    </a:gs>
                    <a:gs pos="0">
                      <a:schemeClr val="bg1">
                        <a:lumMod val="25000"/>
                        <a:lumOff val="75000"/>
                      </a:schemeClr>
                    </a:gs>
                    <a:gs pos="100000">
                      <a:schemeClr val="tx1"/>
                    </a:gs>
                  </a:gsLst>
                  <a:lin ang="4800000" scaled="0"/>
                </a:gradFill>
              </a:rPr>
              <a:t>沿着路向后走</a:t>
            </a:r>
            <a:endParaRPr lang="en-US" dirty="0">
              <a:gradFill>
                <a:gsLst>
                  <a:gs pos="34000">
                    <a:schemeClr val="tx1">
                      <a:lumMod val="93000"/>
                    </a:schemeClr>
                  </a:gs>
                  <a:gs pos="0">
                    <a:schemeClr val="bg1">
                      <a:lumMod val="25000"/>
                      <a:lumOff val="75000"/>
                    </a:schemeClr>
                  </a:gs>
                  <a:gs pos="100000">
                    <a:schemeClr val="tx1"/>
                  </a:gs>
                </a:gsLst>
                <a:lin ang="4800000" scaled="0"/>
              </a:gradFill>
            </a:endParaRPr>
          </a:p>
        </p:txBody>
      </p:sp>
    </p:spTree>
    <p:extLst>
      <p:ext uri="{BB962C8B-B14F-4D97-AF65-F5344CB8AC3E}">
        <p14:creationId xmlns:p14="http://schemas.microsoft.com/office/powerpoint/2010/main" val="1581513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AF9C7-9EDA-40C2-A893-C03F23647522}"/>
              </a:ext>
            </a:extLst>
          </p:cNvPr>
          <p:cNvSpPr>
            <a:spLocks noGrp="1"/>
          </p:cNvSpPr>
          <p:nvPr>
            <p:ph type="title"/>
          </p:nvPr>
        </p:nvSpPr>
        <p:spPr/>
        <p:txBody>
          <a:bodyPr/>
          <a:lstStyle/>
          <a:p>
            <a:r>
              <a:rPr lang="zh-CN" altLang="en-US" dirty="0"/>
              <a:t>描述模型</a:t>
            </a:r>
            <a:endParaRPr lang="en-US" dirty="0"/>
          </a:p>
        </p:txBody>
      </p:sp>
      <p:graphicFrame>
        <p:nvGraphicFramePr>
          <p:cNvPr id="4" name="Table 4">
            <a:extLst>
              <a:ext uri="{FF2B5EF4-FFF2-40B4-BE49-F238E27FC236}">
                <a16:creationId xmlns:a16="http://schemas.microsoft.com/office/drawing/2014/main" id="{94F5AFA3-1E15-4DF7-A56D-3C8090007F8C}"/>
              </a:ext>
            </a:extLst>
          </p:cNvPr>
          <p:cNvGraphicFramePr>
            <a:graphicFrameLocks noGrp="1"/>
          </p:cNvGraphicFramePr>
          <p:nvPr>
            <p:ph idx="1"/>
            <p:extLst>
              <p:ext uri="{D42A27DB-BD31-4B8C-83A1-F6EECF244321}">
                <p14:modId xmlns:p14="http://schemas.microsoft.com/office/powerpoint/2010/main" val="1665648248"/>
              </p:ext>
            </p:extLst>
          </p:nvPr>
        </p:nvGraphicFramePr>
        <p:xfrm>
          <a:off x="1047888" y="2153478"/>
          <a:ext cx="10233020" cy="3348740"/>
        </p:xfrm>
        <a:graphic>
          <a:graphicData uri="http://schemas.openxmlformats.org/drawingml/2006/table">
            <a:tbl>
              <a:tblPr firstRow="1" bandRow="1">
                <a:tableStyleId>{5940675A-B579-460E-94D1-54222C63F5DA}</a:tableStyleId>
              </a:tblPr>
              <a:tblGrid>
                <a:gridCol w="1023302">
                  <a:extLst>
                    <a:ext uri="{9D8B030D-6E8A-4147-A177-3AD203B41FA5}">
                      <a16:colId xmlns:a16="http://schemas.microsoft.com/office/drawing/2014/main" val="253811797"/>
                    </a:ext>
                  </a:extLst>
                </a:gridCol>
                <a:gridCol w="1023302">
                  <a:extLst>
                    <a:ext uri="{9D8B030D-6E8A-4147-A177-3AD203B41FA5}">
                      <a16:colId xmlns:a16="http://schemas.microsoft.com/office/drawing/2014/main" val="957405613"/>
                    </a:ext>
                  </a:extLst>
                </a:gridCol>
                <a:gridCol w="1023302">
                  <a:extLst>
                    <a:ext uri="{9D8B030D-6E8A-4147-A177-3AD203B41FA5}">
                      <a16:colId xmlns:a16="http://schemas.microsoft.com/office/drawing/2014/main" val="2758554944"/>
                    </a:ext>
                  </a:extLst>
                </a:gridCol>
                <a:gridCol w="1023302">
                  <a:extLst>
                    <a:ext uri="{9D8B030D-6E8A-4147-A177-3AD203B41FA5}">
                      <a16:colId xmlns:a16="http://schemas.microsoft.com/office/drawing/2014/main" val="1142357460"/>
                    </a:ext>
                  </a:extLst>
                </a:gridCol>
                <a:gridCol w="1023302">
                  <a:extLst>
                    <a:ext uri="{9D8B030D-6E8A-4147-A177-3AD203B41FA5}">
                      <a16:colId xmlns:a16="http://schemas.microsoft.com/office/drawing/2014/main" val="3827721146"/>
                    </a:ext>
                  </a:extLst>
                </a:gridCol>
                <a:gridCol w="1023302">
                  <a:extLst>
                    <a:ext uri="{9D8B030D-6E8A-4147-A177-3AD203B41FA5}">
                      <a16:colId xmlns:a16="http://schemas.microsoft.com/office/drawing/2014/main" val="1183875173"/>
                    </a:ext>
                  </a:extLst>
                </a:gridCol>
                <a:gridCol w="1023302">
                  <a:extLst>
                    <a:ext uri="{9D8B030D-6E8A-4147-A177-3AD203B41FA5}">
                      <a16:colId xmlns:a16="http://schemas.microsoft.com/office/drawing/2014/main" val="362180273"/>
                    </a:ext>
                  </a:extLst>
                </a:gridCol>
                <a:gridCol w="1023302">
                  <a:extLst>
                    <a:ext uri="{9D8B030D-6E8A-4147-A177-3AD203B41FA5}">
                      <a16:colId xmlns:a16="http://schemas.microsoft.com/office/drawing/2014/main" val="970424343"/>
                    </a:ext>
                  </a:extLst>
                </a:gridCol>
                <a:gridCol w="1023302">
                  <a:extLst>
                    <a:ext uri="{9D8B030D-6E8A-4147-A177-3AD203B41FA5}">
                      <a16:colId xmlns:a16="http://schemas.microsoft.com/office/drawing/2014/main" val="3891788721"/>
                    </a:ext>
                  </a:extLst>
                </a:gridCol>
                <a:gridCol w="1023302">
                  <a:extLst>
                    <a:ext uri="{9D8B030D-6E8A-4147-A177-3AD203B41FA5}">
                      <a16:colId xmlns:a16="http://schemas.microsoft.com/office/drawing/2014/main" val="1502594574"/>
                    </a:ext>
                  </a:extLst>
                </a:gridCol>
              </a:tblGrid>
              <a:tr h="837185">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3610240772"/>
                  </a:ext>
                </a:extLst>
              </a:tr>
              <a:tr h="837185">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3786009807"/>
                  </a:ext>
                </a:extLst>
              </a:tr>
              <a:tr h="837185">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4187122827"/>
                  </a:ext>
                </a:extLst>
              </a:tr>
              <a:tr h="837185">
                <a:tc>
                  <a:txBody>
                    <a:bodyPr/>
                    <a:lstStyle/>
                    <a:p>
                      <a:pPr algn="ctr"/>
                      <a:r>
                        <a:rPr lang="en-US" altLang="zh-CN" dirty="0"/>
                        <a:t>Start</a:t>
                      </a:r>
                      <a:endParaRPr lang="en-US" dirty="0"/>
                    </a:p>
                  </a:txBody>
                  <a:tcPr anchor="ctr">
                    <a:solidFill>
                      <a:schemeClr val="accent4">
                        <a:lumMod val="75000"/>
                      </a:schemeClr>
                    </a:solidFill>
                  </a:tcPr>
                </a:tc>
                <a:tc>
                  <a:txBody>
                    <a:bodyPr/>
                    <a:lstStyle/>
                    <a:p>
                      <a:pPr algn="ctr"/>
                      <a:r>
                        <a:rPr lang="zh-CN" altLang="en-US" dirty="0"/>
                        <a:t>我</a:t>
                      </a:r>
                      <a:endParaRPr lang="en-US" dirty="0"/>
                    </a:p>
                  </a:txBody>
                  <a:tcPr anchor="ctr">
                    <a:solidFill>
                      <a:srgbClr val="FF0000"/>
                    </a:solidFill>
                  </a:tcPr>
                </a:tc>
                <a:tc>
                  <a:txBody>
                    <a:bodyPr/>
                    <a:lstStyle/>
                    <a:p>
                      <a:pPr algn="ctr"/>
                      <a:r>
                        <a:rPr lang="zh-CN" altLang="en-US" dirty="0"/>
                        <a:t>是</a:t>
                      </a:r>
                      <a:endParaRPr lang="en-US" dirty="0"/>
                    </a:p>
                  </a:txBody>
                  <a:tcPr anchor="ctr">
                    <a:solidFill>
                      <a:srgbClr val="FF0000"/>
                    </a:solidFill>
                  </a:tcPr>
                </a:tc>
                <a:tc>
                  <a:txBody>
                    <a:bodyPr/>
                    <a:lstStyle/>
                    <a:p>
                      <a:pPr algn="ctr"/>
                      <a:r>
                        <a:rPr lang="zh-CN" altLang="en-US" dirty="0"/>
                        <a:t>悬</a:t>
                      </a:r>
                      <a:endParaRPr lang="en-US" dirty="0"/>
                    </a:p>
                  </a:txBody>
                  <a:tcPr anchor="ctr">
                    <a:solidFill>
                      <a:srgbClr val="FF0000"/>
                    </a:solidFill>
                  </a:tcPr>
                </a:tc>
                <a:tc>
                  <a:txBody>
                    <a:bodyPr/>
                    <a:lstStyle/>
                    <a:p>
                      <a:pPr algn="ctr"/>
                      <a:r>
                        <a:rPr lang="zh-CN" altLang="en-US" dirty="0"/>
                        <a:t>崖</a:t>
                      </a:r>
                      <a:endParaRPr lang="en-US" dirty="0"/>
                    </a:p>
                  </a:txBody>
                  <a:tcPr anchor="ct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崖</a:t>
                      </a:r>
                      <a:endParaRPr lang="en-US" dirty="0"/>
                    </a:p>
                  </a:txBody>
                  <a:tcPr anchor="ct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悬</a:t>
                      </a:r>
                      <a:endParaRPr lang="en-US" dirty="0"/>
                    </a:p>
                  </a:txBody>
                  <a:tcPr anchor="ctr">
                    <a:solidFill>
                      <a:srgbClr val="FF0000"/>
                    </a:solidFill>
                  </a:tcPr>
                </a:tc>
                <a:tc>
                  <a:txBody>
                    <a:bodyPr/>
                    <a:lstStyle/>
                    <a:p>
                      <a:pPr algn="ctr"/>
                      <a:r>
                        <a:rPr lang="zh-CN" altLang="en-US" dirty="0"/>
                        <a:t>是</a:t>
                      </a:r>
                      <a:endParaRPr lang="en-US" dirty="0"/>
                    </a:p>
                  </a:txBody>
                  <a:tcPr anchor="ct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我</a:t>
                      </a:r>
                      <a:endParaRPr lang="en-US" dirty="0"/>
                    </a:p>
                  </a:txBody>
                  <a:tcPr anchor="ctr">
                    <a:solidFill>
                      <a:srgbClr val="FF0000"/>
                    </a:solidFill>
                  </a:tcPr>
                </a:tc>
                <a:tc>
                  <a:txBody>
                    <a:bodyPr/>
                    <a:lstStyle/>
                    <a:p>
                      <a:pPr algn="ctr"/>
                      <a:r>
                        <a:rPr lang="en-US" dirty="0"/>
                        <a:t>Goal</a:t>
                      </a:r>
                    </a:p>
                  </a:txBody>
                  <a:tcPr anchor="ctr">
                    <a:solidFill>
                      <a:srgbClr val="00B0F0"/>
                    </a:solidFill>
                  </a:tcPr>
                </a:tc>
                <a:extLst>
                  <a:ext uri="{0D108BD9-81ED-4DB2-BD59-A6C34878D82A}">
                    <a16:rowId xmlns:a16="http://schemas.microsoft.com/office/drawing/2014/main" val="2555805105"/>
                  </a:ext>
                </a:extLst>
              </a:tr>
            </a:tbl>
          </a:graphicData>
        </a:graphic>
      </p:graphicFrame>
      <p:cxnSp>
        <p:nvCxnSpPr>
          <p:cNvPr id="6" name="Straight Arrow Connector 5">
            <a:extLst>
              <a:ext uri="{FF2B5EF4-FFF2-40B4-BE49-F238E27FC236}">
                <a16:creationId xmlns:a16="http://schemas.microsoft.com/office/drawing/2014/main" id="{D51613A6-EEC2-4C7E-BAC0-05ABD5E874F5}"/>
              </a:ext>
            </a:extLst>
          </p:cNvPr>
          <p:cNvCxnSpPr>
            <a:cxnSpLocks/>
          </p:cNvCxnSpPr>
          <p:nvPr/>
        </p:nvCxnSpPr>
        <p:spPr>
          <a:xfrm>
            <a:off x="1672840" y="5316595"/>
            <a:ext cx="1037230" cy="0"/>
          </a:xfrm>
          <a:prstGeom prst="straightConnector1">
            <a:avLst/>
          </a:prstGeom>
          <a:ln w="76200" cap="flat" cmpd="sng" algn="ctr">
            <a:solidFill>
              <a:schemeClr val="accent5"/>
            </a:solidFill>
            <a:prstDash val="sysDot"/>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 name="Freeform: Shape 10">
            <a:extLst>
              <a:ext uri="{FF2B5EF4-FFF2-40B4-BE49-F238E27FC236}">
                <a16:creationId xmlns:a16="http://schemas.microsoft.com/office/drawing/2014/main" id="{BA114BD4-3E3C-48F5-BFE5-B93AB6229131}"/>
              </a:ext>
            </a:extLst>
          </p:cNvPr>
          <p:cNvSpPr/>
          <p:nvPr/>
        </p:nvSpPr>
        <p:spPr>
          <a:xfrm>
            <a:off x="1265583" y="2294154"/>
            <a:ext cx="9594574" cy="2675411"/>
          </a:xfrm>
          <a:custGeom>
            <a:avLst/>
            <a:gdLst>
              <a:gd name="connsiteX0" fmla="*/ 0 w 9594574"/>
              <a:gd name="connsiteY0" fmla="*/ 2675411 h 2675411"/>
              <a:gd name="connsiteX1" fmla="*/ 2160104 w 9594574"/>
              <a:gd name="connsiteY1" fmla="*/ 422542 h 2675411"/>
              <a:gd name="connsiteX2" fmla="*/ 7560365 w 9594574"/>
              <a:gd name="connsiteY2" fmla="*/ 190629 h 2675411"/>
              <a:gd name="connsiteX3" fmla="*/ 9594574 w 9594574"/>
              <a:gd name="connsiteY3" fmla="*/ 2536263 h 2675411"/>
            </a:gdLst>
            <a:ahLst/>
            <a:cxnLst>
              <a:cxn ang="0">
                <a:pos x="connsiteX0" y="connsiteY0"/>
              </a:cxn>
              <a:cxn ang="0">
                <a:pos x="connsiteX1" y="connsiteY1"/>
              </a:cxn>
              <a:cxn ang="0">
                <a:pos x="connsiteX2" y="connsiteY2"/>
              </a:cxn>
              <a:cxn ang="0">
                <a:pos x="connsiteX3" y="connsiteY3"/>
              </a:cxn>
            </a:cxnLst>
            <a:rect l="l" t="t" r="r" b="b"/>
            <a:pathLst>
              <a:path w="9594574" h="2675411">
                <a:moveTo>
                  <a:pt x="0" y="2675411"/>
                </a:moveTo>
                <a:cubicBezTo>
                  <a:pt x="450021" y="1756041"/>
                  <a:pt x="900043" y="836672"/>
                  <a:pt x="2160104" y="422542"/>
                </a:cubicBezTo>
                <a:cubicBezTo>
                  <a:pt x="3420165" y="8412"/>
                  <a:pt x="6321287" y="-161658"/>
                  <a:pt x="7560365" y="190629"/>
                </a:cubicBezTo>
                <a:cubicBezTo>
                  <a:pt x="8799443" y="542916"/>
                  <a:pt x="9197008" y="1539589"/>
                  <a:pt x="9594574" y="2536263"/>
                </a:cubicBezTo>
              </a:path>
            </a:pathLst>
          </a:custGeom>
          <a:noFill/>
          <a:ln w="76200">
            <a:solidFill>
              <a:schemeClr val="accent5"/>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57BE5424-AA50-4318-B347-320BE1969F38}"/>
              </a:ext>
            </a:extLst>
          </p:cNvPr>
          <p:cNvSpPr/>
          <p:nvPr/>
        </p:nvSpPr>
        <p:spPr>
          <a:xfrm>
            <a:off x="1404731" y="4028661"/>
            <a:ext cx="9230139" cy="857237"/>
          </a:xfrm>
          <a:custGeom>
            <a:avLst/>
            <a:gdLst>
              <a:gd name="connsiteX0" fmla="*/ 0 w 9594574"/>
              <a:gd name="connsiteY0" fmla="*/ 2675411 h 2675411"/>
              <a:gd name="connsiteX1" fmla="*/ 2160104 w 9594574"/>
              <a:gd name="connsiteY1" fmla="*/ 422542 h 2675411"/>
              <a:gd name="connsiteX2" fmla="*/ 7560365 w 9594574"/>
              <a:gd name="connsiteY2" fmla="*/ 190629 h 2675411"/>
              <a:gd name="connsiteX3" fmla="*/ 9594574 w 9594574"/>
              <a:gd name="connsiteY3" fmla="*/ 2536263 h 2675411"/>
            </a:gdLst>
            <a:ahLst/>
            <a:cxnLst>
              <a:cxn ang="0">
                <a:pos x="connsiteX0" y="connsiteY0"/>
              </a:cxn>
              <a:cxn ang="0">
                <a:pos x="connsiteX1" y="connsiteY1"/>
              </a:cxn>
              <a:cxn ang="0">
                <a:pos x="connsiteX2" y="connsiteY2"/>
              </a:cxn>
              <a:cxn ang="0">
                <a:pos x="connsiteX3" y="connsiteY3"/>
              </a:cxn>
            </a:cxnLst>
            <a:rect l="l" t="t" r="r" b="b"/>
            <a:pathLst>
              <a:path w="9594574" h="2675411">
                <a:moveTo>
                  <a:pt x="0" y="2675411"/>
                </a:moveTo>
                <a:cubicBezTo>
                  <a:pt x="450021" y="1756041"/>
                  <a:pt x="900043" y="836672"/>
                  <a:pt x="2160104" y="422542"/>
                </a:cubicBezTo>
                <a:cubicBezTo>
                  <a:pt x="3420165" y="8412"/>
                  <a:pt x="6321287" y="-161658"/>
                  <a:pt x="7560365" y="190629"/>
                </a:cubicBezTo>
                <a:cubicBezTo>
                  <a:pt x="8799443" y="542916"/>
                  <a:pt x="9197008" y="1539589"/>
                  <a:pt x="9594574" y="2536263"/>
                </a:cubicBezTo>
              </a:path>
            </a:pathLst>
          </a:custGeom>
          <a:noFill/>
          <a:ln w="76200">
            <a:solidFill>
              <a:schemeClr val="accent5"/>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790D1173-9240-4062-9741-56102475B067}"/>
              </a:ext>
            </a:extLst>
          </p:cNvPr>
          <p:cNvSpPr/>
          <p:nvPr/>
        </p:nvSpPr>
        <p:spPr>
          <a:xfrm>
            <a:off x="1265583" y="3260036"/>
            <a:ext cx="7500730" cy="1861929"/>
          </a:xfrm>
          <a:custGeom>
            <a:avLst/>
            <a:gdLst>
              <a:gd name="connsiteX0" fmla="*/ 0 w 9594574"/>
              <a:gd name="connsiteY0" fmla="*/ 2675411 h 2675411"/>
              <a:gd name="connsiteX1" fmla="*/ 2160104 w 9594574"/>
              <a:gd name="connsiteY1" fmla="*/ 422542 h 2675411"/>
              <a:gd name="connsiteX2" fmla="*/ 7560365 w 9594574"/>
              <a:gd name="connsiteY2" fmla="*/ 190629 h 2675411"/>
              <a:gd name="connsiteX3" fmla="*/ 9594574 w 9594574"/>
              <a:gd name="connsiteY3" fmla="*/ 2536263 h 2675411"/>
            </a:gdLst>
            <a:ahLst/>
            <a:cxnLst>
              <a:cxn ang="0">
                <a:pos x="connsiteX0" y="connsiteY0"/>
              </a:cxn>
              <a:cxn ang="0">
                <a:pos x="connsiteX1" y="connsiteY1"/>
              </a:cxn>
              <a:cxn ang="0">
                <a:pos x="connsiteX2" y="connsiteY2"/>
              </a:cxn>
              <a:cxn ang="0">
                <a:pos x="connsiteX3" y="connsiteY3"/>
              </a:cxn>
            </a:cxnLst>
            <a:rect l="l" t="t" r="r" b="b"/>
            <a:pathLst>
              <a:path w="9594574" h="2675411">
                <a:moveTo>
                  <a:pt x="0" y="2675411"/>
                </a:moveTo>
                <a:cubicBezTo>
                  <a:pt x="450021" y="1756041"/>
                  <a:pt x="900043" y="836672"/>
                  <a:pt x="2160104" y="422542"/>
                </a:cubicBezTo>
                <a:cubicBezTo>
                  <a:pt x="3420165" y="8412"/>
                  <a:pt x="6321287" y="-161658"/>
                  <a:pt x="7560365" y="190629"/>
                </a:cubicBezTo>
                <a:cubicBezTo>
                  <a:pt x="8799443" y="542916"/>
                  <a:pt x="9197008" y="1539589"/>
                  <a:pt x="9594574" y="2536263"/>
                </a:cubicBezTo>
              </a:path>
            </a:pathLst>
          </a:custGeom>
          <a:noFill/>
          <a:ln w="76200">
            <a:solidFill>
              <a:schemeClr val="accent5"/>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789B584-ED3D-4DCB-9686-1F26CB8BD7C3}"/>
              </a:ext>
            </a:extLst>
          </p:cNvPr>
          <p:cNvSpPr/>
          <p:nvPr/>
        </p:nvSpPr>
        <p:spPr>
          <a:xfrm>
            <a:off x="1351722" y="5519530"/>
            <a:ext cx="7447721" cy="712032"/>
          </a:xfrm>
          <a:custGeom>
            <a:avLst/>
            <a:gdLst>
              <a:gd name="connsiteX0" fmla="*/ 7573617 w 7573617"/>
              <a:gd name="connsiteY0" fmla="*/ 6627 h 712032"/>
              <a:gd name="connsiteX1" fmla="*/ 4121426 w 7573617"/>
              <a:gd name="connsiteY1" fmla="*/ 642731 h 712032"/>
              <a:gd name="connsiteX2" fmla="*/ 735496 w 7573617"/>
              <a:gd name="connsiteY2" fmla="*/ 622853 h 712032"/>
              <a:gd name="connsiteX3" fmla="*/ 0 w 7573617"/>
              <a:gd name="connsiteY3" fmla="*/ 0 h 712032"/>
            </a:gdLst>
            <a:ahLst/>
            <a:cxnLst>
              <a:cxn ang="0">
                <a:pos x="connsiteX0" y="connsiteY0"/>
              </a:cxn>
              <a:cxn ang="0">
                <a:pos x="connsiteX1" y="connsiteY1"/>
              </a:cxn>
              <a:cxn ang="0">
                <a:pos x="connsiteX2" y="connsiteY2"/>
              </a:cxn>
              <a:cxn ang="0">
                <a:pos x="connsiteX3" y="connsiteY3"/>
              </a:cxn>
            </a:cxnLst>
            <a:rect l="l" t="t" r="r" b="b"/>
            <a:pathLst>
              <a:path w="7573617" h="712032">
                <a:moveTo>
                  <a:pt x="7573617" y="6627"/>
                </a:moveTo>
                <a:cubicBezTo>
                  <a:pt x="6417365" y="273327"/>
                  <a:pt x="5261113" y="540027"/>
                  <a:pt x="4121426" y="642731"/>
                </a:cubicBezTo>
                <a:cubicBezTo>
                  <a:pt x="2981739" y="745435"/>
                  <a:pt x="1422400" y="729975"/>
                  <a:pt x="735496" y="622853"/>
                </a:cubicBezTo>
                <a:cubicBezTo>
                  <a:pt x="48592" y="515731"/>
                  <a:pt x="24296" y="257865"/>
                  <a:pt x="0" y="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6B2B519-C0F6-4ECC-9BC7-32147F171A60}"/>
              </a:ext>
            </a:extLst>
          </p:cNvPr>
          <p:cNvSpPr/>
          <p:nvPr/>
        </p:nvSpPr>
        <p:spPr>
          <a:xfrm>
            <a:off x="1672840" y="5526158"/>
            <a:ext cx="1123370" cy="438850"/>
          </a:xfrm>
          <a:custGeom>
            <a:avLst/>
            <a:gdLst>
              <a:gd name="connsiteX0" fmla="*/ 7573617 w 7573617"/>
              <a:gd name="connsiteY0" fmla="*/ 6627 h 712032"/>
              <a:gd name="connsiteX1" fmla="*/ 4121426 w 7573617"/>
              <a:gd name="connsiteY1" fmla="*/ 642731 h 712032"/>
              <a:gd name="connsiteX2" fmla="*/ 735496 w 7573617"/>
              <a:gd name="connsiteY2" fmla="*/ 622853 h 712032"/>
              <a:gd name="connsiteX3" fmla="*/ 0 w 7573617"/>
              <a:gd name="connsiteY3" fmla="*/ 0 h 712032"/>
            </a:gdLst>
            <a:ahLst/>
            <a:cxnLst>
              <a:cxn ang="0">
                <a:pos x="connsiteX0" y="connsiteY0"/>
              </a:cxn>
              <a:cxn ang="0">
                <a:pos x="connsiteX1" y="connsiteY1"/>
              </a:cxn>
              <a:cxn ang="0">
                <a:pos x="connsiteX2" y="connsiteY2"/>
              </a:cxn>
              <a:cxn ang="0">
                <a:pos x="connsiteX3" y="connsiteY3"/>
              </a:cxn>
            </a:cxnLst>
            <a:rect l="l" t="t" r="r" b="b"/>
            <a:pathLst>
              <a:path w="7573617" h="712032">
                <a:moveTo>
                  <a:pt x="7573617" y="6627"/>
                </a:moveTo>
                <a:cubicBezTo>
                  <a:pt x="6417365" y="273327"/>
                  <a:pt x="5261113" y="540027"/>
                  <a:pt x="4121426" y="642731"/>
                </a:cubicBezTo>
                <a:cubicBezTo>
                  <a:pt x="2981739" y="745435"/>
                  <a:pt x="1422400" y="729975"/>
                  <a:pt x="735496" y="622853"/>
                </a:cubicBezTo>
                <a:cubicBezTo>
                  <a:pt x="48592" y="515731"/>
                  <a:pt x="24296" y="257865"/>
                  <a:pt x="0" y="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A4A229A-7333-421E-B6AC-DCAC5CFFF43C}"/>
              </a:ext>
            </a:extLst>
          </p:cNvPr>
          <p:cNvSpPr txBox="1"/>
          <p:nvPr/>
        </p:nvSpPr>
        <p:spPr>
          <a:xfrm>
            <a:off x="6309432" y="1338668"/>
            <a:ext cx="1636987" cy="369332"/>
          </a:xfrm>
          <a:prstGeom prst="rect">
            <a:avLst/>
          </a:prstGeom>
          <a:noFill/>
        </p:spPr>
        <p:txBody>
          <a:bodyPr wrap="none" rtlCol="0">
            <a:spAutoFit/>
          </a:bodyPr>
          <a:lstStyle/>
          <a:p>
            <a:r>
              <a:rPr lang="zh-CN" altLang="en-US" dirty="0">
                <a:solidFill>
                  <a:schemeClr val="accent5"/>
                </a:solidFill>
              </a:rPr>
              <a:t>行走路径  </a:t>
            </a:r>
            <a:r>
              <a:rPr lang="en-US" altLang="zh-CN" dirty="0">
                <a:solidFill>
                  <a:schemeClr val="accent5"/>
                </a:solidFill>
              </a:rPr>
              <a:t>R=-1</a:t>
            </a:r>
            <a:endParaRPr lang="en-US" dirty="0">
              <a:solidFill>
                <a:schemeClr val="accent5"/>
              </a:solidFill>
            </a:endParaRPr>
          </a:p>
        </p:txBody>
      </p:sp>
      <p:cxnSp>
        <p:nvCxnSpPr>
          <p:cNvPr id="24" name="Straight Arrow Connector 23">
            <a:extLst>
              <a:ext uri="{FF2B5EF4-FFF2-40B4-BE49-F238E27FC236}">
                <a16:creationId xmlns:a16="http://schemas.microsoft.com/office/drawing/2014/main" id="{CA924C6D-CC71-4C09-9686-318D560EA43B}"/>
              </a:ext>
            </a:extLst>
          </p:cNvPr>
          <p:cNvCxnSpPr>
            <a:cxnSpLocks/>
            <a:stCxn id="22" idx="2"/>
          </p:cNvCxnSpPr>
          <p:nvPr/>
        </p:nvCxnSpPr>
        <p:spPr>
          <a:xfrm flipH="1">
            <a:off x="6765235" y="1708000"/>
            <a:ext cx="362691" cy="483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F34ECCC-B42F-4BDB-A0F1-B76BBFB0FAD7}"/>
              </a:ext>
            </a:extLst>
          </p:cNvPr>
          <p:cNvSpPr txBox="1"/>
          <p:nvPr/>
        </p:nvSpPr>
        <p:spPr>
          <a:xfrm>
            <a:off x="6361044" y="6201472"/>
            <a:ext cx="2797561" cy="369332"/>
          </a:xfrm>
          <a:prstGeom prst="rect">
            <a:avLst/>
          </a:prstGeom>
          <a:noFill/>
        </p:spPr>
        <p:txBody>
          <a:bodyPr wrap="none" rtlCol="0">
            <a:spAutoFit/>
          </a:bodyPr>
          <a:lstStyle/>
          <a:p>
            <a:r>
              <a:rPr lang="zh-CN" altLang="en-US" dirty="0"/>
              <a:t>掉入悬崖返回起点  </a:t>
            </a:r>
            <a:r>
              <a:rPr lang="en-US" altLang="zh-CN" dirty="0"/>
              <a:t>R=-100</a:t>
            </a:r>
            <a:endParaRPr lang="en-US" dirty="0"/>
          </a:p>
        </p:txBody>
      </p:sp>
      <p:cxnSp>
        <p:nvCxnSpPr>
          <p:cNvPr id="27" name="Straight Arrow Connector 26">
            <a:extLst>
              <a:ext uri="{FF2B5EF4-FFF2-40B4-BE49-F238E27FC236}">
                <a16:creationId xmlns:a16="http://schemas.microsoft.com/office/drawing/2014/main" id="{E9745278-8F46-40E8-B41C-9F318A93236B}"/>
              </a:ext>
            </a:extLst>
          </p:cNvPr>
          <p:cNvCxnSpPr>
            <a:stCxn id="25" idx="0"/>
          </p:cNvCxnSpPr>
          <p:nvPr/>
        </p:nvCxnSpPr>
        <p:spPr>
          <a:xfrm flipH="1" flipV="1">
            <a:off x="6672483" y="6003236"/>
            <a:ext cx="1087342" cy="198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DD988AC-82AA-4741-8AA1-EC562B1924A3}"/>
              </a:ext>
            </a:extLst>
          </p:cNvPr>
          <p:cNvSpPr txBox="1"/>
          <p:nvPr/>
        </p:nvSpPr>
        <p:spPr>
          <a:xfrm>
            <a:off x="9959009" y="6142383"/>
            <a:ext cx="1527982" cy="369332"/>
          </a:xfrm>
          <a:prstGeom prst="rect">
            <a:avLst/>
          </a:prstGeom>
          <a:noFill/>
        </p:spPr>
        <p:txBody>
          <a:bodyPr wrap="none" rtlCol="0">
            <a:spAutoFit/>
          </a:bodyPr>
          <a:lstStyle/>
          <a:p>
            <a:r>
              <a:rPr lang="zh-CN" altLang="en-US" dirty="0">
                <a:solidFill>
                  <a:srgbClr val="00B0F0"/>
                </a:solidFill>
              </a:rPr>
              <a:t>到达终点 </a:t>
            </a:r>
            <a:r>
              <a:rPr lang="en-US" altLang="zh-CN" dirty="0">
                <a:solidFill>
                  <a:srgbClr val="00B0F0"/>
                </a:solidFill>
              </a:rPr>
              <a:t>R=0</a:t>
            </a:r>
            <a:endParaRPr lang="en-US" dirty="0">
              <a:solidFill>
                <a:srgbClr val="00B0F0"/>
              </a:solidFill>
            </a:endParaRPr>
          </a:p>
        </p:txBody>
      </p:sp>
      <p:cxnSp>
        <p:nvCxnSpPr>
          <p:cNvPr id="30" name="Straight Arrow Connector 29">
            <a:extLst>
              <a:ext uri="{FF2B5EF4-FFF2-40B4-BE49-F238E27FC236}">
                <a16:creationId xmlns:a16="http://schemas.microsoft.com/office/drawing/2014/main" id="{6A0F661C-92D0-45A2-B79B-74BC3BA95AE0}"/>
              </a:ext>
            </a:extLst>
          </p:cNvPr>
          <p:cNvCxnSpPr>
            <a:cxnSpLocks/>
            <a:stCxn id="28" idx="0"/>
          </p:cNvCxnSpPr>
          <p:nvPr/>
        </p:nvCxnSpPr>
        <p:spPr>
          <a:xfrm flipH="1" flipV="1">
            <a:off x="10634870" y="5535150"/>
            <a:ext cx="88130" cy="607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326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9107D3-232D-48C0-BDD0-F8F3A6C71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4" y="0"/>
            <a:ext cx="8116488"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91ED9F1-AADB-44A5-A997-CF2A713E10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1"/>
            <a:ext cx="4062127" cy="6857996"/>
          </a:xfrm>
          <a:prstGeom prst="rect">
            <a:avLst/>
          </a:pr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48D5F5-BC6B-4737-9FD2-397DA20FB05A}"/>
              </a:ext>
            </a:extLst>
          </p:cNvPr>
          <p:cNvSpPr>
            <a:spLocks noGrp="1"/>
          </p:cNvSpPr>
          <p:nvPr>
            <p:ph type="title"/>
          </p:nvPr>
        </p:nvSpPr>
        <p:spPr>
          <a:xfrm>
            <a:off x="8629650" y="1349680"/>
            <a:ext cx="2931320" cy="4827278"/>
          </a:xfrm>
        </p:spPr>
        <p:txBody>
          <a:bodyPr anchor="t">
            <a:normAutofit/>
          </a:bodyPr>
          <a:lstStyle/>
          <a:p>
            <a:r>
              <a:rPr lang="zh-CN" altLang="en-US" sz="4800">
                <a:solidFill>
                  <a:schemeClr val="tx1"/>
                </a:solidFill>
              </a:rPr>
              <a:t>两个特征</a:t>
            </a:r>
            <a:endParaRPr lang="en-US" sz="4800">
              <a:solidFill>
                <a:schemeClr val="tx1"/>
              </a:solidFill>
            </a:endParaRPr>
          </a:p>
        </p:txBody>
      </p:sp>
      <p:graphicFrame>
        <p:nvGraphicFramePr>
          <p:cNvPr id="10" name="Content Placeholder 2">
            <a:extLst>
              <a:ext uri="{FF2B5EF4-FFF2-40B4-BE49-F238E27FC236}">
                <a16:creationId xmlns:a16="http://schemas.microsoft.com/office/drawing/2014/main" id="{26984899-603F-4E3A-9A57-0779710D010F}"/>
              </a:ext>
            </a:extLst>
          </p:cNvPr>
          <p:cNvGraphicFramePr>
            <a:graphicFrameLocks noGrp="1"/>
          </p:cNvGraphicFramePr>
          <p:nvPr>
            <p:ph idx="1"/>
            <p:extLst>
              <p:ext uri="{D42A27DB-BD31-4B8C-83A1-F6EECF244321}">
                <p14:modId xmlns:p14="http://schemas.microsoft.com/office/powerpoint/2010/main" val="681298914"/>
              </p:ext>
            </p:extLst>
          </p:nvPr>
        </p:nvGraphicFramePr>
        <p:xfrm>
          <a:off x="627290" y="640075"/>
          <a:ext cx="6862501" cy="5536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2">
            <a:extLst>
              <a:ext uri="{FF2B5EF4-FFF2-40B4-BE49-F238E27FC236}">
                <a16:creationId xmlns:a16="http://schemas.microsoft.com/office/drawing/2014/main" id="{17C49523-807E-479B-A089-3E71B44DE832}"/>
              </a:ext>
            </a:extLst>
          </p:cNvPr>
          <p:cNvSpPr txBox="1">
            <a:spLocks/>
          </p:cNvSpPr>
          <p:nvPr/>
        </p:nvSpPr>
        <p:spPr>
          <a:xfrm>
            <a:off x="8610599" y="2402733"/>
            <a:ext cx="3358488" cy="37742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gradFill>
                  <a:gsLst>
                    <a:gs pos="34000">
                      <a:schemeClr val="tx1">
                        <a:lumMod val="93000"/>
                      </a:schemeClr>
                    </a:gs>
                    <a:gs pos="0">
                      <a:schemeClr val="bg1">
                        <a:lumMod val="25000"/>
                        <a:lumOff val="75000"/>
                      </a:schemeClr>
                    </a:gs>
                    <a:gs pos="100000">
                      <a:schemeClr val="tx1"/>
                    </a:gs>
                  </a:gsLst>
                  <a:lin ang="4800000" scaled="0"/>
                </a:gradFill>
              </a:rPr>
              <a:t>不断试错</a:t>
            </a:r>
            <a:endParaRPr lang="en-US" altLang="zh-CN" dirty="0">
              <a:gradFill>
                <a:gsLst>
                  <a:gs pos="34000">
                    <a:schemeClr val="tx1">
                      <a:lumMod val="93000"/>
                    </a:schemeClr>
                  </a:gs>
                  <a:gs pos="0">
                    <a:schemeClr val="bg1">
                      <a:lumMod val="25000"/>
                      <a:lumOff val="75000"/>
                    </a:schemeClr>
                  </a:gs>
                  <a:gs pos="100000">
                    <a:schemeClr val="tx1"/>
                  </a:gs>
                </a:gsLst>
                <a:lin ang="4800000" scaled="0"/>
              </a:gradFill>
            </a:endParaRPr>
          </a:p>
          <a:p>
            <a:r>
              <a:rPr lang="zh-CN" altLang="en-US" dirty="0">
                <a:gradFill>
                  <a:gsLst>
                    <a:gs pos="34000">
                      <a:schemeClr val="tx1">
                        <a:lumMod val="93000"/>
                      </a:schemeClr>
                    </a:gs>
                    <a:gs pos="0">
                      <a:schemeClr val="bg1">
                        <a:lumMod val="25000"/>
                        <a:lumOff val="75000"/>
                      </a:schemeClr>
                    </a:gs>
                    <a:gs pos="100000">
                      <a:schemeClr val="tx1"/>
                    </a:gs>
                  </a:gsLst>
                  <a:lin ang="4800000" scaled="0"/>
                </a:gradFill>
              </a:rPr>
              <a:t>延迟收益（反馈）</a:t>
            </a:r>
            <a:endParaRPr lang="en-US" altLang="zh-CN" dirty="0">
              <a:gradFill>
                <a:gsLst>
                  <a:gs pos="34000">
                    <a:schemeClr val="tx1">
                      <a:lumMod val="93000"/>
                    </a:schemeClr>
                  </a:gs>
                  <a:gs pos="0">
                    <a:schemeClr val="bg1">
                      <a:lumMod val="25000"/>
                      <a:lumOff val="75000"/>
                    </a:schemeClr>
                  </a:gs>
                  <a:gs pos="100000">
                    <a:schemeClr val="tx1"/>
                  </a:gs>
                </a:gsLst>
                <a:lin ang="4800000" scaled="0"/>
              </a:gradFill>
            </a:endParaRPr>
          </a:p>
        </p:txBody>
      </p:sp>
    </p:spTree>
    <p:extLst>
      <p:ext uri="{BB962C8B-B14F-4D97-AF65-F5344CB8AC3E}">
        <p14:creationId xmlns:p14="http://schemas.microsoft.com/office/powerpoint/2010/main" val="3045585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00C53-8C11-4491-8CE3-B464B16E777F}"/>
              </a:ext>
            </a:extLst>
          </p:cNvPr>
          <p:cNvSpPr>
            <a:spLocks noGrp="1"/>
          </p:cNvSpPr>
          <p:nvPr>
            <p:ph type="title"/>
          </p:nvPr>
        </p:nvSpPr>
        <p:spPr/>
        <p:txBody>
          <a:bodyPr/>
          <a:lstStyle/>
          <a:p>
            <a:r>
              <a:rPr lang="zh-CN" altLang="en-US" dirty="0"/>
              <a:t>描述模型</a:t>
            </a:r>
            <a:endParaRPr lang="en-US" dirty="0"/>
          </a:p>
        </p:txBody>
      </p:sp>
      <p:grpSp>
        <p:nvGrpSpPr>
          <p:cNvPr id="45" name="Group 44">
            <a:extLst>
              <a:ext uri="{FF2B5EF4-FFF2-40B4-BE49-F238E27FC236}">
                <a16:creationId xmlns:a16="http://schemas.microsoft.com/office/drawing/2014/main" id="{C5A6B004-5CA7-449B-8677-9FF3AA3281A4}"/>
              </a:ext>
            </a:extLst>
          </p:cNvPr>
          <p:cNvGrpSpPr/>
          <p:nvPr/>
        </p:nvGrpSpPr>
        <p:grpSpPr>
          <a:xfrm>
            <a:off x="566547" y="2267766"/>
            <a:ext cx="11062229" cy="1725603"/>
            <a:chOff x="566547" y="3334567"/>
            <a:chExt cx="11062229" cy="1725603"/>
          </a:xfrm>
        </p:grpSpPr>
        <p:sp>
          <p:nvSpPr>
            <p:cNvPr id="4" name="Oval 3">
              <a:extLst>
                <a:ext uri="{FF2B5EF4-FFF2-40B4-BE49-F238E27FC236}">
                  <a16:creationId xmlns:a16="http://schemas.microsoft.com/office/drawing/2014/main" id="{16647930-B74A-4432-8FA4-171DA659BBAD}"/>
                </a:ext>
              </a:extLst>
            </p:cNvPr>
            <p:cNvSpPr/>
            <p:nvPr/>
          </p:nvSpPr>
          <p:spPr>
            <a:xfrm>
              <a:off x="5638806" y="3428997"/>
              <a:ext cx="914400" cy="92433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5400" dirty="0"/>
                <a:t>C</a:t>
              </a:r>
            </a:p>
          </p:txBody>
        </p:sp>
        <p:sp>
          <p:nvSpPr>
            <p:cNvPr id="6" name="Oval 5">
              <a:extLst>
                <a:ext uri="{FF2B5EF4-FFF2-40B4-BE49-F238E27FC236}">
                  <a16:creationId xmlns:a16="http://schemas.microsoft.com/office/drawing/2014/main" id="{835D973B-D4F2-4785-80E1-CDA49B33EF19}"/>
                </a:ext>
              </a:extLst>
            </p:cNvPr>
            <p:cNvSpPr/>
            <p:nvPr/>
          </p:nvSpPr>
          <p:spPr>
            <a:xfrm>
              <a:off x="3823259" y="3428998"/>
              <a:ext cx="914400" cy="92433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5400" dirty="0"/>
                <a:t>B</a:t>
              </a:r>
            </a:p>
          </p:txBody>
        </p:sp>
        <p:sp>
          <p:nvSpPr>
            <p:cNvPr id="8" name="Oval 7">
              <a:extLst>
                <a:ext uri="{FF2B5EF4-FFF2-40B4-BE49-F238E27FC236}">
                  <a16:creationId xmlns:a16="http://schemas.microsoft.com/office/drawing/2014/main" id="{19257FF0-1396-400C-BEED-E155F075EE5E}"/>
                </a:ext>
              </a:extLst>
            </p:cNvPr>
            <p:cNvSpPr/>
            <p:nvPr/>
          </p:nvSpPr>
          <p:spPr>
            <a:xfrm>
              <a:off x="1981206" y="3428999"/>
              <a:ext cx="914400" cy="92433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5400" dirty="0"/>
                <a:t>A</a:t>
              </a:r>
            </a:p>
          </p:txBody>
        </p:sp>
        <p:sp>
          <p:nvSpPr>
            <p:cNvPr id="10" name="Oval 9">
              <a:extLst>
                <a:ext uri="{FF2B5EF4-FFF2-40B4-BE49-F238E27FC236}">
                  <a16:creationId xmlns:a16="http://schemas.microsoft.com/office/drawing/2014/main" id="{993DA61D-7883-409A-9CEB-893B305646DD}"/>
                </a:ext>
              </a:extLst>
            </p:cNvPr>
            <p:cNvSpPr/>
            <p:nvPr/>
          </p:nvSpPr>
          <p:spPr>
            <a:xfrm>
              <a:off x="7460979" y="3428996"/>
              <a:ext cx="914400" cy="92433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5400" dirty="0"/>
                <a:t>D</a:t>
              </a:r>
            </a:p>
          </p:txBody>
        </p:sp>
        <p:sp>
          <p:nvSpPr>
            <p:cNvPr id="12" name="Oval 11">
              <a:extLst>
                <a:ext uri="{FF2B5EF4-FFF2-40B4-BE49-F238E27FC236}">
                  <a16:creationId xmlns:a16="http://schemas.microsoft.com/office/drawing/2014/main" id="{FFD68A53-EED7-4D1D-A390-274621EB5623}"/>
                </a:ext>
              </a:extLst>
            </p:cNvPr>
            <p:cNvSpPr/>
            <p:nvPr/>
          </p:nvSpPr>
          <p:spPr>
            <a:xfrm>
              <a:off x="9303032" y="3428995"/>
              <a:ext cx="914400" cy="92433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5400" dirty="0"/>
                <a:t>E</a:t>
              </a:r>
            </a:p>
          </p:txBody>
        </p:sp>
        <p:cxnSp>
          <p:nvCxnSpPr>
            <p:cNvPr id="14" name="Straight Arrow Connector 13">
              <a:extLst>
                <a:ext uri="{FF2B5EF4-FFF2-40B4-BE49-F238E27FC236}">
                  <a16:creationId xmlns:a16="http://schemas.microsoft.com/office/drawing/2014/main" id="{7A393F20-7B80-4EFB-B877-D110B5CCC31C}"/>
                </a:ext>
              </a:extLst>
            </p:cNvPr>
            <p:cNvCxnSpPr>
              <a:stCxn id="8" idx="6"/>
              <a:endCxn id="6" idx="2"/>
            </p:cNvCxnSpPr>
            <p:nvPr/>
          </p:nvCxnSpPr>
          <p:spPr>
            <a:xfrm flipV="1">
              <a:off x="2895606" y="3891168"/>
              <a:ext cx="927653" cy="1"/>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68CE1DB-9D4A-4B70-BC34-E56AD734543B}"/>
                </a:ext>
              </a:extLst>
            </p:cNvPr>
            <p:cNvSpPr/>
            <p:nvPr/>
          </p:nvSpPr>
          <p:spPr>
            <a:xfrm>
              <a:off x="612916" y="3655942"/>
              <a:ext cx="463826" cy="4704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141F0BF-0C32-4FC4-87A4-FFFE2F6FA689}"/>
                </a:ext>
              </a:extLst>
            </p:cNvPr>
            <p:cNvSpPr/>
            <p:nvPr/>
          </p:nvSpPr>
          <p:spPr>
            <a:xfrm>
              <a:off x="11118582" y="3655938"/>
              <a:ext cx="463826" cy="47045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51E63401-1F9F-4DBB-B2B2-86021E9A8302}"/>
                </a:ext>
              </a:extLst>
            </p:cNvPr>
            <p:cNvCxnSpPr>
              <a:stCxn id="4" idx="6"/>
              <a:endCxn id="10" idx="2"/>
            </p:cNvCxnSpPr>
            <p:nvPr/>
          </p:nvCxnSpPr>
          <p:spPr>
            <a:xfrm flipV="1">
              <a:off x="6553206" y="3891166"/>
              <a:ext cx="907773" cy="1"/>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F9893FC-23FE-4E86-BA03-89FF82030AD0}"/>
                </a:ext>
              </a:extLst>
            </p:cNvPr>
            <p:cNvCxnSpPr>
              <a:stCxn id="15" idx="3"/>
              <a:endCxn id="8" idx="2"/>
            </p:cNvCxnSpPr>
            <p:nvPr/>
          </p:nvCxnSpPr>
          <p:spPr>
            <a:xfrm>
              <a:off x="1076742" y="3891168"/>
              <a:ext cx="904464" cy="1"/>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8CFE330-AFD9-4E4B-B22E-7C1004A129DA}"/>
                </a:ext>
              </a:extLst>
            </p:cNvPr>
            <p:cNvCxnSpPr>
              <a:stCxn id="6" idx="6"/>
              <a:endCxn id="4" idx="2"/>
            </p:cNvCxnSpPr>
            <p:nvPr/>
          </p:nvCxnSpPr>
          <p:spPr>
            <a:xfrm flipV="1">
              <a:off x="4737659" y="3891167"/>
              <a:ext cx="901147" cy="1"/>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C76D9D6-6681-4BE0-B8D4-3F7258DD4484}"/>
                </a:ext>
              </a:extLst>
            </p:cNvPr>
            <p:cNvCxnSpPr>
              <a:cxnSpLocks/>
              <a:stCxn id="10" idx="6"/>
              <a:endCxn id="12" idx="2"/>
            </p:cNvCxnSpPr>
            <p:nvPr/>
          </p:nvCxnSpPr>
          <p:spPr>
            <a:xfrm flipV="1">
              <a:off x="8375379" y="3891165"/>
              <a:ext cx="927653" cy="1"/>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ABA3DDD-1A51-4931-9E33-E38B9178DBE8}"/>
                </a:ext>
              </a:extLst>
            </p:cNvPr>
            <p:cNvCxnSpPr>
              <a:stCxn id="12" idx="6"/>
              <a:endCxn id="17" idx="1"/>
            </p:cNvCxnSpPr>
            <p:nvPr/>
          </p:nvCxnSpPr>
          <p:spPr>
            <a:xfrm flipV="1">
              <a:off x="10217432" y="3891164"/>
              <a:ext cx="901150" cy="1"/>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D00E8F1-10A8-4525-9850-D15E1D88C27A}"/>
                </a:ext>
              </a:extLst>
            </p:cNvPr>
            <p:cNvSpPr txBox="1"/>
            <p:nvPr/>
          </p:nvSpPr>
          <p:spPr>
            <a:xfrm>
              <a:off x="5006826" y="3334567"/>
              <a:ext cx="35618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0</a:t>
              </a:r>
            </a:p>
          </p:txBody>
        </p:sp>
        <p:sp>
          <p:nvSpPr>
            <p:cNvPr id="31" name="TextBox 30">
              <a:extLst>
                <a:ext uri="{FF2B5EF4-FFF2-40B4-BE49-F238E27FC236}">
                  <a16:creationId xmlns:a16="http://schemas.microsoft.com/office/drawing/2014/main" id="{7F766BC1-4D19-4A0E-AEAB-1BCAC6A093F8}"/>
                </a:ext>
              </a:extLst>
            </p:cNvPr>
            <p:cNvSpPr txBox="1"/>
            <p:nvPr/>
          </p:nvSpPr>
          <p:spPr>
            <a:xfrm>
              <a:off x="6838938" y="3334567"/>
              <a:ext cx="35618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0</a:t>
              </a:r>
            </a:p>
          </p:txBody>
        </p:sp>
        <p:sp>
          <p:nvSpPr>
            <p:cNvPr id="33" name="TextBox 32">
              <a:extLst>
                <a:ext uri="{FF2B5EF4-FFF2-40B4-BE49-F238E27FC236}">
                  <a16:creationId xmlns:a16="http://schemas.microsoft.com/office/drawing/2014/main" id="{EC51BC9C-5B47-46F8-BF12-EBDA0F34DA8F}"/>
                </a:ext>
              </a:extLst>
            </p:cNvPr>
            <p:cNvSpPr txBox="1"/>
            <p:nvPr/>
          </p:nvSpPr>
          <p:spPr>
            <a:xfrm>
              <a:off x="8671057" y="3334567"/>
              <a:ext cx="35618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0</a:t>
              </a:r>
            </a:p>
          </p:txBody>
        </p:sp>
        <p:sp>
          <p:nvSpPr>
            <p:cNvPr id="35" name="TextBox 34">
              <a:extLst>
                <a:ext uri="{FF2B5EF4-FFF2-40B4-BE49-F238E27FC236}">
                  <a16:creationId xmlns:a16="http://schemas.microsoft.com/office/drawing/2014/main" id="{966E0C73-F33C-4398-8248-5B1A2D708674}"/>
                </a:ext>
              </a:extLst>
            </p:cNvPr>
            <p:cNvSpPr txBox="1"/>
            <p:nvPr/>
          </p:nvSpPr>
          <p:spPr>
            <a:xfrm>
              <a:off x="3177222" y="3334567"/>
              <a:ext cx="35618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0</a:t>
              </a:r>
            </a:p>
          </p:txBody>
        </p:sp>
        <p:sp>
          <p:nvSpPr>
            <p:cNvPr id="37" name="TextBox 36">
              <a:extLst>
                <a:ext uri="{FF2B5EF4-FFF2-40B4-BE49-F238E27FC236}">
                  <a16:creationId xmlns:a16="http://schemas.microsoft.com/office/drawing/2014/main" id="{D2C4ABA4-E487-4DC9-88A3-CBA6997C3814}"/>
                </a:ext>
              </a:extLst>
            </p:cNvPr>
            <p:cNvSpPr txBox="1"/>
            <p:nvPr/>
          </p:nvSpPr>
          <p:spPr>
            <a:xfrm>
              <a:off x="1349223" y="3334567"/>
              <a:ext cx="35618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0</a:t>
              </a:r>
            </a:p>
          </p:txBody>
        </p:sp>
        <p:sp>
          <p:nvSpPr>
            <p:cNvPr id="39" name="TextBox 38">
              <a:extLst>
                <a:ext uri="{FF2B5EF4-FFF2-40B4-BE49-F238E27FC236}">
                  <a16:creationId xmlns:a16="http://schemas.microsoft.com/office/drawing/2014/main" id="{015E58D5-7672-41FF-BB99-13EE4D41099D}"/>
                </a:ext>
              </a:extLst>
            </p:cNvPr>
            <p:cNvSpPr txBox="1"/>
            <p:nvPr/>
          </p:nvSpPr>
          <p:spPr>
            <a:xfrm>
              <a:off x="10486607" y="3334567"/>
              <a:ext cx="35618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1</a:t>
              </a:r>
            </a:p>
          </p:txBody>
        </p:sp>
        <p:sp>
          <p:nvSpPr>
            <p:cNvPr id="40" name="TextBox 39">
              <a:extLst>
                <a:ext uri="{FF2B5EF4-FFF2-40B4-BE49-F238E27FC236}">
                  <a16:creationId xmlns:a16="http://schemas.microsoft.com/office/drawing/2014/main" id="{D0B3A3A8-DEA6-41EF-A48C-9A4BB5E718AC}"/>
                </a:ext>
              </a:extLst>
            </p:cNvPr>
            <p:cNvSpPr txBox="1"/>
            <p:nvPr/>
          </p:nvSpPr>
          <p:spPr>
            <a:xfrm>
              <a:off x="5684669" y="4598505"/>
              <a:ext cx="822661" cy="461665"/>
            </a:xfrm>
            <a:prstGeom prst="rect">
              <a:avLst/>
            </a:prstGeom>
            <a:noFill/>
          </p:spPr>
          <p:txBody>
            <a:bodyPr wrap="none" rtlCol="0">
              <a:spAutoFit/>
            </a:bodyPr>
            <a:lstStyle/>
            <a:p>
              <a:r>
                <a:rPr lang="en-US" sz="2400" dirty="0"/>
                <a:t>Start</a:t>
              </a:r>
            </a:p>
          </p:txBody>
        </p:sp>
        <p:sp>
          <p:nvSpPr>
            <p:cNvPr id="41" name="TextBox 40">
              <a:extLst>
                <a:ext uri="{FF2B5EF4-FFF2-40B4-BE49-F238E27FC236}">
                  <a16:creationId xmlns:a16="http://schemas.microsoft.com/office/drawing/2014/main" id="{24174176-1897-4147-B1C2-12B930751849}"/>
                </a:ext>
              </a:extLst>
            </p:cNvPr>
            <p:cNvSpPr txBox="1"/>
            <p:nvPr/>
          </p:nvSpPr>
          <p:spPr>
            <a:xfrm>
              <a:off x="566547" y="4620826"/>
              <a:ext cx="556563" cy="369332"/>
            </a:xfrm>
            <a:prstGeom prst="rect">
              <a:avLst/>
            </a:prstGeom>
            <a:noFill/>
          </p:spPr>
          <p:txBody>
            <a:bodyPr wrap="none" rtlCol="0">
              <a:spAutoFit/>
            </a:bodyPr>
            <a:lstStyle/>
            <a:p>
              <a:r>
                <a:rPr lang="en-US" altLang="zh-CN" dirty="0"/>
                <a:t>End</a:t>
              </a:r>
              <a:endParaRPr lang="en-US" dirty="0"/>
            </a:p>
          </p:txBody>
        </p:sp>
        <p:sp>
          <p:nvSpPr>
            <p:cNvPr id="43" name="TextBox 42">
              <a:extLst>
                <a:ext uri="{FF2B5EF4-FFF2-40B4-BE49-F238E27FC236}">
                  <a16:creationId xmlns:a16="http://schemas.microsoft.com/office/drawing/2014/main" id="{CC8AAE49-E112-43B9-B2B8-62D8716471B4}"/>
                </a:ext>
              </a:extLst>
            </p:cNvPr>
            <p:cNvSpPr txBox="1"/>
            <p:nvPr/>
          </p:nvSpPr>
          <p:spPr>
            <a:xfrm>
              <a:off x="11072213" y="4620826"/>
              <a:ext cx="556563" cy="369332"/>
            </a:xfrm>
            <a:prstGeom prst="rect">
              <a:avLst/>
            </a:prstGeom>
            <a:noFill/>
          </p:spPr>
          <p:txBody>
            <a:bodyPr wrap="none" rtlCol="0">
              <a:spAutoFit/>
            </a:bodyPr>
            <a:lstStyle/>
            <a:p>
              <a:r>
                <a:rPr lang="en-US" altLang="zh-CN" dirty="0"/>
                <a:t>End</a:t>
              </a:r>
              <a:endParaRPr lang="en-US" dirty="0"/>
            </a:p>
          </p:txBody>
        </p:sp>
      </p:grpSp>
      <p:sp>
        <p:nvSpPr>
          <p:cNvPr id="44" name="TextBox 43">
            <a:extLst>
              <a:ext uri="{FF2B5EF4-FFF2-40B4-BE49-F238E27FC236}">
                <a16:creationId xmlns:a16="http://schemas.microsoft.com/office/drawing/2014/main" id="{5B7A29D1-2F58-4221-A967-3DEC815A1B8F}"/>
              </a:ext>
            </a:extLst>
          </p:cNvPr>
          <p:cNvSpPr txBox="1"/>
          <p:nvPr/>
        </p:nvSpPr>
        <p:spPr>
          <a:xfrm>
            <a:off x="586805" y="4417789"/>
            <a:ext cx="5097870" cy="1754326"/>
          </a:xfrm>
          <a:prstGeom prst="rect">
            <a:avLst/>
          </a:prstGeom>
          <a:noFill/>
        </p:spPr>
        <p:txBody>
          <a:bodyPr wrap="none" rtlCol="0">
            <a:spAutoFit/>
          </a:bodyPr>
          <a:lstStyle/>
          <a:p>
            <a:r>
              <a:rPr lang="zh-CN" altLang="en-US" dirty="0"/>
              <a:t>规则：</a:t>
            </a:r>
            <a:endParaRPr lang="en-US" altLang="zh-CN" dirty="0"/>
          </a:p>
          <a:p>
            <a:pPr marL="285750" indent="-285750">
              <a:buFont typeface="Arial" panose="020B0604020202020204" pitchFamily="34" charset="0"/>
              <a:buChar char="•"/>
            </a:pPr>
            <a:r>
              <a:rPr lang="zh-CN" altLang="en-US" dirty="0"/>
              <a:t>从</a:t>
            </a:r>
            <a:r>
              <a:rPr lang="en-US" altLang="zh-CN" dirty="0"/>
              <a:t>C</a:t>
            </a:r>
            <a:r>
              <a:rPr lang="zh-CN" altLang="en-US" dirty="0"/>
              <a:t>出发，只能看到</a:t>
            </a:r>
            <a:r>
              <a:rPr lang="en-US" altLang="zh-CN" dirty="0"/>
              <a:t>B</a:t>
            </a:r>
            <a:r>
              <a:rPr lang="zh-CN" altLang="en-US" dirty="0"/>
              <a:t>和</a:t>
            </a:r>
            <a:r>
              <a:rPr lang="en-US" altLang="zh-CN" dirty="0"/>
              <a:t>D</a:t>
            </a:r>
            <a:r>
              <a:rPr lang="zh-CN" altLang="en-US" dirty="0"/>
              <a:t>，看不到</a:t>
            </a:r>
            <a:r>
              <a:rPr lang="en-US" altLang="zh-CN" dirty="0"/>
              <a:t>A</a:t>
            </a:r>
            <a:r>
              <a:rPr lang="zh-CN" altLang="en-US" dirty="0"/>
              <a:t>、</a:t>
            </a:r>
            <a:r>
              <a:rPr lang="en-US" altLang="zh-CN" dirty="0"/>
              <a:t>E</a:t>
            </a:r>
            <a:r>
              <a:rPr lang="zh-CN" altLang="en-US" dirty="0"/>
              <a:t>及终点</a:t>
            </a:r>
            <a:endParaRPr lang="en-US" altLang="zh-CN" dirty="0"/>
          </a:p>
          <a:p>
            <a:pPr marL="285750" indent="-285750">
              <a:buFont typeface="Arial" panose="020B0604020202020204" pitchFamily="34" charset="0"/>
              <a:buChar char="•"/>
            </a:pPr>
            <a:r>
              <a:rPr lang="zh-CN" altLang="en-US" dirty="0"/>
              <a:t>可以在任意节点向左，也可以向右</a:t>
            </a:r>
            <a:endParaRPr lang="en-US" altLang="zh-CN" dirty="0"/>
          </a:p>
          <a:p>
            <a:pPr marL="285750" indent="-285750">
              <a:buFont typeface="Arial" panose="020B0604020202020204" pitchFamily="34" charset="0"/>
              <a:buChar char="•"/>
            </a:pPr>
            <a:r>
              <a:rPr lang="zh-CN" altLang="en-US" dirty="0"/>
              <a:t>每走一步的收益都是</a:t>
            </a:r>
            <a:r>
              <a:rPr lang="en-US" altLang="zh-CN" dirty="0"/>
              <a:t>0</a:t>
            </a:r>
          </a:p>
          <a:p>
            <a:pPr marL="285750" indent="-285750">
              <a:buFont typeface="Arial" panose="020B0604020202020204" pitchFamily="34" charset="0"/>
              <a:buChar char="•"/>
            </a:pPr>
            <a:r>
              <a:rPr lang="zh-CN" altLang="en-US" dirty="0"/>
              <a:t>走到最右侧蓝色终点的收益是</a:t>
            </a:r>
            <a:r>
              <a:rPr lang="en-US" altLang="zh-CN" dirty="0"/>
              <a:t>1</a:t>
            </a:r>
          </a:p>
          <a:p>
            <a:pPr marL="285750" indent="-285750">
              <a:buFont typeface="Arial" panose="020B0604020202020204" pitchFamily="34" charset="0"/>
              <a:buChar char="•"/>
            </a:pPr>
            <a:r>
              <a:rPr lang="zh-CN" altLang="en-US" dirty="0"/>
              <a:t>走到最左侧红色终点的收益是</a:t>
            </a:r>
            <a:r>
              <a:rPr lang="en-US" altLang="zh-CN" dirty="0"/>
              <a:t>0</a:t>
            </a:r>
          </a:p>
        </p:txBody>
      </p:sp>
      <p:sp>
        <p:nvSpPr>
          <p:cNvPr id="46" name="TextBox 45">
            <a:extLst>
              <a:ext uri="{FF2B5EF4-FFF2-40B4-BE49-F238E27FC236}">
                <a16:creationId xmlns:a16="http://schemas.microsoft.com/office/drawing/2014/main" id="{988A411A-332D-4A63-B09C-C71B0FD3FD95}"/>
              </a:ext>
            </a:extLst>
          </p:cNvPr>
          <p:cNvSpPr txBox="1"/>
          <p:nvPr/>
        </p:nvSpPr>
        <p:spPr>
          <a:xfrm>
            <a:off x="7182889" y="5237039"/>
            <a:ext cx="3935693"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a:t>试错：看不到诗和远方，只有当下</a:t>
            </a:r>
            <a:endParaRPr lang="en-US" altLang="zh-CN" dirty="0"/>
          </a:p>
          <a:p>
            <a:pPr marL="285750" indent="-285750">
              <a:buFont typeface="Arial" panose="020B0604020202020204" pitchFamily="34" charset="0"/>
              <a:buChar char="•"/>
            </a:pPr>
            <a:r>
              <a:rPr lang="zh-CN" altLang="en-US" dirty="0"/>
              <a:t>延迟收益：达到终点后才获得收益</a:t>
            </a:r>
            <a:endParaRPr lang="en-US" dirty="0"/>
          </a:p>
        </p:txBody>
      </p:sp>
      <p:sp>
        <p:nvSpPr>
          <p:cNvPr id="3" name="TextBox 2">
            <a:extLst>
              <a:ext uri="{FF2B5EF4-FFF2-40B4-BE49-F238E27FC236}">
                <a16:creationId xmlns:a16="http://schemas.microsoft.com/office/drawing/2014/main" id="{D9AB90DD-56B4-4646-9CC8-BDA595175FD7}"/>
              </a:ext>
            </a:extLst>
          </p:cNvPr>
          <p:cNvSpPr txBox="1"/>
          <p:nvPr/>
        </p:nvSpPr>
        <p:spPr>
          <a:xfrm>
            <a:off x="6421034" y="1506022"/>
            <a:ext cx="1172116" cy="369332"/>
          </a:xfrm>
          <a:prstGeom prst="rect">
            <a:avLst/>
          </a:prstGeom>
          <a:noFill/>
        </p:spPr>
        <p:txBody>
          <a:bodyPr wrap="none" rtlCol="0">
            <a:spAutoFit/>
          </a:bodyPr>
          <a:lstStyle/>
          <a:p>
            <a:r>
              <a:rPr lang="zh-CN" altLang="en-US" dirty="0"/>
              <a:t>节点</a:t>
            </a:r>
            <a:r>
              <a:rPr lang="en-US" altLang="zh-CN" dirty="0"/>
              <a:t>/</a:t>
            </a:r>
            <a:r>
              <a:rPr lang="zh-CN" altLang="en-US" dirty="0"/>
              <a:t>状态</a:t>
            </a:r>
            <a:endParaRPr lang="en-US" dirty="0"/>
          </a:p>
        </p:txBody>
      </p:sp>
      <p:sp>
        <p:nvSpPr>
          <p:cNvPr id="5" name="TextBox 4">
            <a:extLst>
              <a:ext uri="{FF2B5EF4-FFF2-40B4-BE49-F238E27FC236}">
                <a16:creationId xmlns:a16="http://schemas.microsoft.com/office/drawing/2014/main" id="{8EFE5734-903B-4BAC-954D-0A535D2B0CBC}"/>
              </a:ext>
            </a:extLst>
          </p:cNvPr>
          <p:cNvSpPr txBox="1"/>
          <p:nvPr/>
        </p:nvSpPr>
        <p:spPr>
          <a:xfrm>
            <a:off x="9437066" y="1472443"/>
            <a:ext cx="646331" cy="369332"/>
          </a:xfrm>
          <a:prstGeom prst="rect">
            <a:avLst/>
          </a:prstGeom>
          <a:noFill/>
        </p:spPr>
        <p:txBody>
          <a:bodyPr wrap="none" rtlCol="0">
            <a:spAutoFit/>
          </a:bodyPr>
          <a:lstStyle/>
          <a:p>
            <a:r>
              <a:rPr lang="zh-CN" altLang="en-US" dirty="0"/>
              <a:t>收益</a:t>
            </a:r>
            <a:endParaRPr lang="en-US" dirty="0"/>
          </a:p>
        </p:txBody>
      </p:sp>
      <p:cxnSp>
        <p:nvCxnSpPr>
          <p:cNvPr id="9" name="Straight Arrow Connector 8">
            <a:extLst>
              <a:ext uri="{FF2B5EF4-FFF2-40B4-BE49-F238E27FC236}">
                <a16:creationId xmlns:a16="http://schemas.microsoft.com/office/drawing/2014/main" id="{3377D4DC-3C3E-488B-A0E6-8266871EF5FF}"/>
              </a:ext>
            </a:extLst>
          </p:cNvPr>
          <p:cNvCxnSpPr/>
          <p:nvPr/>
        </p:nvCxnSpPr>
        <p:spPr>
          <a:xfrm flipH="1">
            <a:off x="6209731" y="1900026"/>
            <a:ext cx="211541" cy="367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9885433-6D55-4166-BC5C-C22B45B7B68C}"/>
              </a:ext>
            </a:extLst>
          </p:cNvPr>
          <p:cNvCxnSpPr/>
          <p:nvPr/>
        </p:nvCxnSpPr>
        <p:spPr>
          <a:xfrm>
            <a:off x="7394713" y="1841775"/>
            <a:ext cx="364435" cy="425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461BFCD-FF09-4868-B2DD-3985A045009F}"/>
              </a:ext>
            </a:extLst>
          </p:cNvPr>
          <p:cNvCxnSpPr/>
          <p:nvPr/>
        </p:nvCxnSpPr>
        <p:spPr>
          <a:xfrm flipH="1">
            <a:off x="9027245" y="1785622"/>
            <a:ext cx="547463" cy="482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704562B-9DC4-4679-8C42-79188BC692FE}"/>
              </a:ext>
            </a:extLst>
          </p:cNvPr>
          <p:cNvCxnSpPr>
            <a:endCxn id="39" idx="0"/>
          </p:cNvCxnSpPr>
          <p:nvPr/>
        </p:nvCxnSpPr>
        <p:spPr>
          <a:xfrm>
            <a:off x="9947559" y="1785369"/>
            <a:ext cx="717142" cy="482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033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071BA-DF73-4EA1-ADB5-CEF6A6BE1E69}"/>
              </a:ext>
            </a:extLst>
          </p:cNvPr>
          <p:cNvSpPr>
            <a:spLocks noGrp="1"/>
          </p:cNvSpPr>
          <p:nvPr>
            <p:ph type="title"/>
          </p:nvPr>
        </p:nvSpPr>
        <p:spPr>
          <a:xfrm>
            <a:off x="838200" y="365125"/>
            <a:ext cx="10515600" cy="1325563"/>
          </a:xfrm>
        </p:spPr>
        <p:txBody>
          <a:bodyPr>
            <a:normAutofit/>
          </a:bodyPr>
          <a:lstStyle/>
          <a:p>
            <a:r>
              <a:rPr lang="zh-CN" altLang="en-US" dirty="0">
                <a:solidFill>
                  <a:schemeClr val="tx1"/>
                </a:solidFill>
              </a:rPr>
              <a:t>三个方面</a:t>
            </a:r>
            <a:endParaRPr lang="en-US" dirty="0">
              <a:solidFill>
                <a:schemeClr val="tx1"/>
              </a:solidFill>
            </a:endParaRPr>
          </a:p>
        </p:txBody>
      </p:sp>
      <p:graphicFrame>
        <p:nvGraphicFramePr>
          <p:cNvPr id="5" name="Content Placeholder 2">
            <a:extLst>
              <a:ext uri="{FF2B5EF4-FFF2-40B4-BE49-F238E27FC236}">
                <a16:creationId xmlns:a16="http://schemas.microsoft.com/office/drawing/2014/main" id="{8BD1E3E1-25AF-4A28-BB0F-EE375DC92533}"/>
              </a:ext>
            </a:extLst>
          </p:cNvPr>
          <p:cNvGraphicFramePr>
            <a:graphicFrameLocks noGrp="1"/>
          </p:cNvGraphicFramePr>
          <p:nvPr>
            <p:ph idx="1"/>
            <p:extLst>
              <p:ext uri="{D42A27DB-BD31-4B8C-83A1-F6EECF244321}">
                <p14:modId xmlns:p14="http://schemas.microsoft.com/office/powerpoint/2010/main" val="448063122"/>
              </p:ext>
            </p:extLst>
          </p:nvPr>
        </p:nvGraphicFramePr>
        <p:xfrm>
          <a:off x="979488" y="1825625"/>
          <a:ext cx="1023302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3370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9F0C5-D0D6-4E8B-84BB-00DF8A9F71AA}"/>
              </a:ext>
            </a:extLst>
          </p:cNvPr>
          <p:cNvSpPr>
            <a:spLocks noGrp="1"/>
          </p:cNvSpPr>
          <p:nvPr>
            <p:ph type="title"/>
          </p:nvPr>
        </p:nvSpPr>
        <p:spPr/>
        <p:txBody>
          <a:bodyPr/>
          <a:lstStyle/>
          <a:p>
            <a:r>
              <a:rPr lang="zh-CN" altLang="en-US" dirty="0"/>
              <a:t>描述模型</a:t>
            </a:r>
            <a:endParaRPr lang="en-US" dirty="0"/>
          </a:p>
        </p:txBody>
      </p:sp>
      <p:sp>
        <p:nvSpPr>
          <p:cNvPr id="7" name="Oval 6">
            <a:extLst>
              <a:ext uri="{FF2B5EF4-FFF2-40B4-BE49-F238E27FC236}">
                <a16:creationId xmlns:a16="http://schemas.microsoft.com/office/drawing/2014/main" id="{72511C4B-60E8-406C-BC71-AFE4D9C9D1C6}"/>
              </a:ext>
            </a:extLst>
          </p:cNvPr>
          <p:cNvSpPr/>
          <p:nvPr/>
        </p:nvSpPr>
        <p:spPr>
          <a:xfrm>
            <a:off x="5738191" y="1259475"/>
            <a:ext cx="715617" cy="71561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401D0B-BE03-4CB7-A169-F859FCC6721A}"/>
              </a:ext>
            </a:extLst>
          </p:cNvPr>
          <p:cNvSpPr/>
          <p:nvPr/>
        </p:nvSpPr>
        <p:spPr>
          <a:xfrm>
            <a:off x="2213111" y="3210339"/>
            <a:ext cx="450574" cy="45057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887FCF8-C9B5-4711-BEB7-1BB05F7BD257}"/>
              </a:ext>
            </a:extLst>
          </p:cNvPr>
          <p:cNvSpPr/>
          <p:nvPr/>
        </p:nvSpPr>
        <p:spPr>
          <a:xfrm>
            <a:off x="5870712" y="3203713"/>
            <a:ext cx="450574" cy="45057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09C9C9A-ECCA-4023-BCEA-FE44FEB8B7FA}"/>
              </a:ext>
            </a:extLst>
          </p:cNvPr>
          <p:cNvSpPr/>
          <p:nvPr/>
        </p:nvSpPr>
        <p:spPr>
          <a:xfrm>
            <a:off x="9528311" y="3210339"/>
            <a:ext cx="450574" cy="45057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BB960562-C892-46BD-A28E-081056C388F1}"/>
              </a:ext>
            </a:extLst>
          </p:cNvPr>
          <p:cNvCxnSpPr>
            <a:stCxn id="7" idx="3"/>
            <a:endCxn id="8" idx="7"/>
          </p:cNvCxnSpPr>
          <p:nvPr/>
        </p:nvCxnSpPr>
        <p:spPr>
          <a:xfrm flipH="1">
            <a:off x="2597700" y="1870292"/>
            <a:ext cx="3245291" cy="1406032"/>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5C4D078-A705-44F9-9692-8E76C4E1859C}"/>
              </a:ext>
            </a:extLst>
          </p:cNvPr>
          <p:cNvCxnSpPr>
            <a:stCxn id="7" idx="5"/>
            <a:endCxn id="12" idx="1"/>
          </p:cNvCxnSpPr>
          <p:nvPr/>
        </p:nvCxnSpPr>
        <p:spPr>
          <a:xfrm>
            <a:off x="6349008" y="1870292"/>
            <a:ext cx="3245288" cy="1406032"/>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F25E2E9-C599-4B9F-91BE-EFFB5CCCC287}"/>
              </a:ext>
            </a:extLst>
          </p:cNvPr>
          <p:cNvCxnSpPr>
            <a:stCxn id="7" idx="4"/>
            <a:endCxn id="10" idx="0"/>
          </p:cNvCxnSpPr>
          <p:nvPr/>
        </p:nvCxnSpPr>
        <p:spPr>
          <a:xfrm flipH="1">
            <a:off x="6095999" y="1975092"/>
            <a:ext cx="1" cy="122862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9681DD67-38A9-4D8A-8B74-72E4EAF6B1D4}"/>
              </a:ext>
            </a:extLst>
          </p:cNvPr>
          <p:cNvSpPr/>
          <p:nvPr/>
        </p:nvSpPr>
        <p:spPr>
          <a:xfrm>
            <a:off x="6659217" y="4903824"/>
            <a:ext cx="715617" cy="71561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FFA0B70-DBFC-4005-AB0A-B6075AD2B4DD}"/>
              </a:ext>
            </a:extLst>
          </p:cNvPr>
          <p:cNvSpPr/>
          <p:nvPr/>
        </p:nvSpPr>
        <p:spPr>
          <a:xfrm>
            <a:off x="4817167" y="4897197"/>
            <a:ext cx="715617" cy="71561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8917E7A-E932-4D27-BF92-B82664BF0B6C}"/>
              </a:ext>
            </a:extLst>
          </p:cNvPr>
          <p:cNvSpPr/>
          <p:nvPr/>
        </p:nvSpPr>
        <p:spPr>
          <a:xfrm>
            <a:off x="10330065" y="4924222"/>
            <a:ext cx="715617" cy="71561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0002387-2971-4DDA-A743-CEC286B67A1A}"/>
              </a:ext>
            </a:extLst>
          </p:cNvPr>
          <p:cNvSpPr/>
          <p:nvPr/>
        </p:nvSpPr>
        <p:spPr>
          <a:xfrm>
            <a:off x="8488015" y="4910969"/>
            <a:ext cx="715617" cy="71561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55B7AB0-34BF-447B-930C-6A3CF1136CDC}"/>
              </a:ext>
            </a:extLst>
          </p:cNvPr>
          <p:cNvSpPr/>
          <p:nvPr/>
        </p:nvSpPr>
        <p:spPr>
          <a:xfrm>
            <a:off x="2994984" y="4903824"/>
            <a:ext cx="715617" cy="71561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4BF6BAE-393E-4304-9F0F-EABB3225BFE3}"/>
              </a:ext>
            </a:extLst>
          </p:cNvPr>
          <p:cNvSpPr/>
          <p:nvPr/>
        </p:nvSpPr>
        <p:spPr>
          <a:xfrm>
            <a:off x="1152934" y="4883945"/>
            <a:ext cx="715617" cy="71561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5768C76B-AE6F-4978-8175-996FE89B321B}"/>
              </a:ext>
            </a:extLst>
          </p:cNvPr>
          <p:cNvCxnSpPr>
            <a:stCxn id="8" idx="3"/>
            <a:endCxn id="35" idx="0"/>
          </p:cNvCxnSpPr>
          <p:nvPr/>
        </p:nvCxnSpPr>
        <p:spPr>
          <a:xfrm flipH="1">
            <a:off x="1510743" y="3594928"/>
            <a:ext cx="768353" cy="1289017"/>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23B7C14-5456-4D9B-AD25-5048972D6B9E}"/>
              </a:ext>
            </a:extLst>
          </p:cNvPr>
          <p:cNvCxnSpPr>
            <a:stCxn id="8" idx="5"/>
            <a:endCxn id="33" idx="0"/>
          </p:cNvCxnSpPr>
          <p:nvPr/>
        </p:nvCxnSpPr>
        <p:spPr>
          <a:xfrm>
            <a:off x="2597700" y="3594928"/>
            <a:ext cx="755093" cy="1308896"/>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72A8CC5-6ED4-4152-8BD6-660B00099419}"/>
              </a:ext>
            </a:extLst>
          </p:cNvPr>
          <p:cNvCxnSpPr>
            <a:stCxn id="10" idx="3"/>
            <a:endCxn id="25" idx="0"/>
          </p:cNvCxnSpPr>
          <p:nvPr/>
        </p:nvCxnSpPr>
        <p:spPr>
          <a:xfrm flipH="1">
            <a:off x="5174976" y="3588302"/>
            <a:ext cx="761721" cy="130889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5FCC849-F3B4-4162-BD01-5A59C63898EE}"/>
              </a:ext>
            </a:extLst>
          </p:cNvPr>
          <p:cNvCxnSpPr>
            <a:stCxn id="10" idx="5"/>
            <a:endCxn id="20" idx="0"/>
          </p:cNvCxnSpPr>
          <p:nvPr/>
        </p:nvCxnSpPr>
        <p:spPr>
          <a:xfrm>
            <a:off x="6255301" y="3588302"/>
            <a:ext cx="761725" cy="1315522"/>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2F2AEF1-1157-4735-BAF3-97C56A7E822A}"/>
              </a:ext>
            </a:extLst>
          </p:cNvPr>
          <p:cNvCxnSpPr>
            <a:stCxn id="12" idx="3"/>
            <a:endCxn id="31" idx="0"/>
          </p:cNvCxnSpPr>
          <p:nvPr/>
        </p:nvCxnSpPr>
        <p:spPr>
          <a:xfrm flipH="1">
            <a:off x="8845824" y="3594928"/>
            <a:ext cx="748472" cy="1316041"/>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FCB3E6C-3A88-469B-AB3B-925BEA0B4A78}"/>
              </a:ext>
            </a:extLst>
          </p:cNvPr>
          <p:cNvCxnSpPr>
            <a:stCxn id="12" idx="5"/>
            <a:endCxn id="29" idx="0"/>
          </p:cNvCxnSpPr>
          <p:nvPr/>
        </p:nvCxnSpPr>
        <p:spPr>
          <a:xfrm>
            <a:off x="9912900" y="3594928"/>
            <a:ext cx="774974" cy="1329294"/>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BFF9D11-A6E9-43C3-B874-8E9237275261}"/>
              </a:ext>
            </a:extLst>
          </p:cNvPr>
          <p:cNvSpPr txBox="1"/>
          <p:nvPr/>
        </p:nvSpPr>
        <p:spPr>
          <a:xfrm>
            <a:off x="6659217" y="1373648"/>
            <a:ext cx="2157963" cy="369332"/>
          </a:xfrm>
          <a:prstGeom prst="rect">
            <a:avLst/>
          </a:prstGeom>
          <a:noFill/>
        </p:spPr>
        <p:txBody>
          <a:bodyPr wrap="none" rtlCol="0">
            <a:spAutoFit/>
          </a:bodyPr>
          <a:lstStyle/>
          <a:p>
            <a:r>
              <a:rPr lang="zh-CN" altLang="en-US" dirty="0"/>
              <a:t>感知到的当前状态</a:t>
            </a:r>
            <a:r>
              <a:rPr lang="en-US" altLang="zh-CN" dirty="0"/>
              <a:t>S</a:t>
            </a:r>
            <a:endParaRPr lang="en-US" dirty="0"/>
          </a:p>
        </p:txBody>
      </p:sp>
      <p:sp>
        <p:nvSpPr>
          <p:cNvPr id="49" name="TextBox 48">
            <a:extLst>
              <a:ext uri="{FF2B5EF4-FFF2-40B4-BE49-F238E27FC236}">
                <a16:creationId xmlns:a16="http://schemas.microsoft.com/office/drawing/2014/main" id="{9A39DE80-701D-473B-B658-5AEC38EFEF69}"/>
              </a:ext>
            </a:extLst>
          </p:cNvPr>
          <p:cNvSpPr txBox="1"/>
          <p:nvPr/>
        </p:nvSpPr>
        <p:spPr>
          <a:xfrm>
            <a:off x="5638800" y="2971800"/>
            <a:ext cx="914400" cy="914400"/>
          </a:xfrm>
          <a:prstGeom prst="rect">
            <a:avLst/>
          </a:prstGeom>
          <a:no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29182D4-0A1F-47F6-BBAF-FB95CB8861A8}"/>
                  </a:ext>
                </a:extLst>
              </p:cNvPr>
              <p:cNvSpPr txBox="1"/>
              <p:nvPr/>
            </p:nvSpPr>
            <p:spPr>
              <a:xfrm>
                <a:off x="10305088" y="3082781"/>
                <a:ext cx="1480021" cy="646331"/>
              </a:xfrm>
              <a:prstGeom prst="rect">
                <a:avLst/>
              </a:prstGeom>
              <a:noFill/>
            </p:spPr>
            <p:txBody>
              <a:bodyPr wrap="none" rtlCol="0">
                <a:spAutoFit/>
              </a:bodyPr>
              <a:lstStyle/>
              <a:p>
                <a:r>
                  <a:rPr lang="zh-CN" altLang="en-US" dirty="0"/>
                  <a:t>以某一概率</a:t>
                </a:r>
                <a14:m>
                  <m:oMath xmlns:m="http://schemas.openxmlformats.org/officeDocument/2006/math">
                    <m:r>
                      <a:rPr lang="en-US" i="1" smtClean="0">
                        <a:solidFill>
                          <a:schemeClr val="accent6"/>
                        </a:solidFill>
                        <a:latin typeface="Cambria Math" panose="02040503050406030204" pitchFamily="18" charset="0"/>
                        <a:ea typeface="Cambria Math" panose="02040503050406030204" pitchFamily="18" charset="0"/>
                      </a:rPr>
                      <m:t>𝜋</m:t>
                    </m:r>
                  </m:oMath>
                </a14:m>
                <a:endParaRPr lang="en-US" dirty="0">
                  <a:solidFill>
                    <a:schemeClr val="accent6"/>
                  </a:solidFill>
                </a:endParaRPr>
              </a:p>
              <a:p>
                <a:r>
                  <a:rPr lang="zh-CN" altLang="en-US" dirty="0"/>
                  <a:t>采取的动作</a:t>
                </a:r>
                <a:r>
                  <a:rPr lang="en-US" altLang="zh-CN" dirty="0"/>
                  <a:t>a</a:t>
                </a:r>
                <a:endParaRPr lang="en-US" dirty="0"/>
              </a:p>
            </p:txBody>
          </p:sp>
        </mc:Choice>
        <mc:Fallback xmlns="">
          <p:sp>
            <p:nvSpPr>
              <p:cNvPr id="50" name="TextBox 49">
                <a:extLst>
                  <a:ext uri="{FF2B5EF4-FFF2-40B4-BE49-F238E27FC236}">
                    <a16:creationId xmlns:a16="http://schemas.microsoft.com/office/drawing/2014/main" id="{C29182D4-0A1F-47F6-BBAF-FB95CB8861A8}"/>
                  </a:ext>
                </a:extLst>
              </p:cNvPr>
              <p:cNvSpPr txBox="1">
                <a:spLocks noRot="1" noChangeAspect="1" noMove="1" noResize="1" noEditPoints="1" noAdjustHandles="1" noChangeArrowheads="1" noChangeShapeType="1" noTextEdit="1"/>
              </p:cNvSpPr>
              <p:nvPr/>
            </p:nvSpPr>
            <p:spPr>
              <a:xfrm>
                <a:off x="10305088" y="3082781"/>
                <a:ext cx="1480021" cy="646331"/>
              </a:xfrm>
              <a:prstGeom prst="rect">
                <a:avLst/>
              </a:prstGeom>
              <a:blipFill>
                <a:blip r:embed="rId2"/>
                <a:stretch>
                  <a:fillRect l="-3292" t="-4717" r="-2058" b="-15094"/>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2E88CB0F-C196-4B9E-81D0-A01CEB0579AE}"/>
              </a:ext>
            </a:extLst>
          </p:cNvPr>
          <p:cNvSpPr txBox="1"/>
          <p:nvPr/>
        </p:nvSpPr>
        <p:spPr>
          <a:xfrm>
            <a:off x="5638800" y="2971800"/>
            <a:ext cx="914400" cy="914400"/>
          </a:xfrm>
          <a:prstGeom prst="rect">
            <a:avLst/>
          </a:prstGeom>
          <a:noFill/>
        </p:spPr>
        <p:txBody>
          <a:bodyPr wrap="square" rtlCol="0">
            <a:spAutoFit/>
          </a:bodyPr>
          <a:lstStyle/>
          <a:p>
            <a:endParaRPr lang="en-US" dirty="0"/>
          </a:p>
        </p:txBody>
      </p:sp>
      <p:sp>
        <p:nvSpPr>
          <p:cNvPr id="52" name="TextBox 51">
            <a:extLst>
              <a:ext uri="{FF2B5EF4-FFF2-40B4-BE49-F238E27FC236}">
                <a16:creationId xmlns:a16="http://schemas.microsoft.com/office/drawing/2014/main" id="{A1E80D6C-8EF0-4FFB-8032-A1DAED33FBF6}"/>
              </a:ext>
            </a:extLst>
          </p:cNvPr>
          <p:cNvSpPr txBox="1"/>
          <p:nvPr/>
        </p:nvSpPr>
        <p:spPr>
          <a:xfrm>
            <a:off x="3050415" y="3250960"/>
            <a:ext cx="402674" cy="369332"/>
          </a:xfrm>
          <a:prstGeom prst="rect">
            <a:avLst/>
          </a:prstGeom>
          <a:noFill/>
        </p:spPr>
        <p:txBody>
          <a:bodyPr wrap="none" rtlCol="0">
            <a:spAutoFit/>
          </a:bodyPr>
          <a:lstStyle/>
          <a:p>
            <a:r>
              <a:rPr lang="en-US" altLang="zh-CN" dirty="0">
                <a:solidFill>
                  <a:schemeClr val="accent6"/>
                </a:solidFill>
              </a:rPr>
              <a:t>a1</a:t>
            </a:r>
            <a:endParaRPr lang="en-US" dirty="0">
              <a:solidFill>
                <a:schemeClr val="accent6"/>
              </a:solidFill>
            </a:endParaRPr>
          </a:p>
        </p:txBody>
      </p:sp>
      <p:sp>
        <p:nvSpPr>
          <p:cNvPr id="54" name="TextBox 53">
            <a:extLst>
              <a:ext uri="{FF2B5EF4-FFF2-40B4-BE49-F238E27FC236}">
                <a16:creationId xmlns:a16="http://schemas.microsoft.com/office/drawing/2014/main" id="{7559F16C-B4F2-4F6D-A063-72DC2D36B8F6}"/>
              </a:ext>
            </a:extLst>
          </p:cNvPr>
          <p:cNvSpPr txBox="1"/>
          <p:nvPr/>
        </p:nvSpPr>
        <p:spPr>
          <a:xfrm>
            <a:off x="5406886" y="3228909"/>
            <a:ext cx="417102" cy="369332"/>
          </a:xfrm>
          <a:prstGeom prst="rect">
            <a:avLst/>
          </a:prstGeom>
          <a:noFill/>
        </p:spPr>
        <p:txBody>
          <a:bodyPr wrap="none" rtlCol="0">
            <a:spAutoFit/>
          </a:bodyPr>
          <a:lstStyle/>
          <a:p>
            <a:r>
              <a:rPr lang="en-US" altLang="zh-CN" dirty="0">
                <a:solidFill>
                  <a:schemeClr val="accent6"/>
                </a:solidFill>
              </a:rPr>
              <a:t>a2</a:t>
            </a:r>
            <a:endParaRPr lang="en-US" dirty="0">
              <a:solidFill>
                <a:schemeClr val="accent6"/>
              </a:solidFill>
            </a:endParaRPr>
          </a:p>
        </p:txBody>
      </p:sp>
      <p:sp>
        <p:nvSpPr>
          <p:cNvPr id="56" name="TextBox 55">
            <a:extLst>
              <a:ext uri="{FF2B5EF4-FFF2-40B4-BE49-F238E27FC236}">
                <a16:creationId xmlns:a16="http://schemas.microsoft.com/office/drawing/2014/main" id="{27C7319D-FDDB-456A-8CD6-923F7B934FBD}"/>
              </a:ext>
            </a:extLst>
          </p:cNvPr>
          <p:cNvSpPr txBox="1"/>
          <p:nvPr/>
        </p:nvSpPr>
        <p:spPr>
          <a:xfrm>
            <a:off x="8954391" y="3225596"/>
            <a:ext cx="402674" cy="369332"/>
          </a:xfrm>
          <a:prstGeom prst="rect">
            <a:avLst/>
          </a:prstGeom>
          <a:noFill/>
        </p:spPr>
        <p:txBody>
          <a:bodyPr wrap="none" rtlCol="0">
            <a:spAutoFit/>
          </a:bodyPr>
          <a:lstStyle/>
          <a:p>
            <a:r>
              <a:rPr lang="en-US" altLang="zh-CN" dirty="0">
                <a:solidFill>
                  <a:schemeClr val="accent6"/>
                </a:solidFill>
              </a:rPr>
              <a:t>a3</a:t>
            </a:r>
            <a:endParaRPr lang="en-US" dirty="0">
              <a:solidFill>
                <a:schemeClr val="accent6"/>
              </a:solidFill>
            </a:endParaRPr>
          </a:p>
        </p:txBody>
      </p:sp>
      <p:sp>
        <p:nvSpPr>
          <p:cNvPr id="58" name="TextBox 57">
            <a:extLst>
              <a:ext uri="{FF2B5EF4-FFF2-40B4-BE49-F238E27FC236}">
                <a16:creationId xmlns:a16="http://schemas.microsoft.com/office/drawing/2014/main" id="{434EDDEB-5266-40EB-903D-50E0F7E74583}"/>
              </a:ext>
            </a:extLst>
          </p:cNvPr>
          <p:cNvSpPr txBox="1"/>
          <p:nvPr/>
        </p:nvSpPr>
        <p:spPr>
          <a:xfrm>
            <a:off x="8172596" y="5921413"/>
            <a:ext cx="3256789" cy="369332"/>
          </a:xfrm>
          <a:prstGeom prst="rect">
            <a:avLst/>
          </a:prstGeom>
          <a:noFill/>
        </p:spPr>
        <p:txBody>
          <a:bodyPr wrap="none" rtlCol="0">
            <a:spAutoFit/>
          </a:bodyPr>
          <a:lstStyle/>
          <a:p>
            <a:r>
              <a:rPr lang="zh-CN" altLang="en-US" dirty="0"/>
              <a:t>以某一概率</a:t>
            </a:r>
            <a:r>
              <a:rPr lang="en-US" altLang="zh-CN" dirty="0"/>
              <a:t>p</a:t>
            </a:r>
            <a:r>
              <a:rPr lang="zh-CN" altLang="en-US" dirty="0"/>
              <a:t>达到的目标状态</a:t>
            </a:r>
            <a:r>
              <a:rPr lang="en-US" altLang="zh-CN" dirty="0"/>
              <a:t>S’</a:t>
            </a:r>
            <a:endParaRPr lang="en-US" dirty="0"/>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4A1234A-FFBA-4080-998F-C802DAB89BDC}"/>
                  </a:ext>
                </a:extLst>
              </p:cNvPr>
              <p:cNvSpPr txBox="1"/>
              <p:nvPr/>
            </p:nvSpPr>
            <p:spPr>
              <a:xfrm>
                <a:off x="5638216" y="2122524"/>
                <a:ext cx="3723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6"/>
                          </a:solidFill>
                          <a:latin typeface="Cambria Math" panose="02040503050406030204" pitchFamily="18" charset="0"/>
                          <a:ea typeface="Cambria Math" panose="02040503050406030204" pitchFamily="18" charset="0"/>
                        </a:rPr>
                        <m:t>𝜋</m:t>
                      </m:r>
                    </m:oMath>
                  </m:oMathPara>
                </a14:m>
                <a:endParaRPr lang="en-US" dirty="0">
                  <a:solidFill>
                    <a:schemeClr val="accent6"/>
                  </a:solidFill>
                </a:endParaRPr>
              </a:p>
            </p:txBody>
          </p:sp>
        </mc:Choice>
        <mc:Fallback xmlns="">
          <p:sp>
            <p:nvSpPr>
              <p:cNvPr id="59" name="TextBox 58">
                <a:extLst>
                  <a:ext uri="{FF2B5EF4-FFF2-40B4-BE49-F238E27FC236}">
                    <a16:creationId xmlns:a16="http://schemas.microsoft.com/office/drawing/2014/main" id="{A4A1234A-FFBA-4080-998F-C802DAB89BDC}"/>
                  </a:ext>
                </a:extLst>
              </p:cNvPr>
              <p:cNvSpPr txBox="1">
                <a:spLocks noRot="1" noChangeAspect="1" noMove="1" noResize="1" noEditPoints="1" noAdjustHandles="1" noChangeArrowheads="1" noChangeShapeType="1" noTextEdit="1"/>
              </p:cNvSpPr>
              <p:nvPr/>
            </p:nvSpPr>
            <p:spPr>
              <a:xfrm>
                <a:off x="5638216" y="2122524"/>
                <a:ext cx="372346" cy="369332"/>
              </a:xfrm>
              <a:prstGeom prst="rect">
                <a:avLst/>
              </a:prstGeom>
              <a:blipFill>
                <a:blip r:embed="rId3"/>
                <a:stretch>
                  <a:fillRect/>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25750BB-6ED6-4D16-9087-9394506C4036}"/>
              </a:ext>
            </a:extLst>
          </p:cNvPr>
          <p:cNvSpPr txBox="1"/>
          <p:nvPr/>
        </p:nvSpPr>
        <p:spPr>
          <a:xfrm>
            <a:off x="2270697" y="3727110"/>
            <a:ext cx="306494" cy="369332"/>
          </a:xfrm>
          <a:prstGeom prst="rect">
            <a:avLst/>
          </a:prstGeom>
          <a:noFill/>
        </p:spPr>
        <p:txBody>
          <a:bodyPr wrap="none" rtlCol="0">
            <a:spAutoFit/>
          </a:bodyPr>
          <a:lstStyle/>
          <a:p>
            <a:r>
              <a:rPr lang="en-US" dirty="0"/>
              <a:t>p</a:t>
            </a:r>
          </a:p>
        </p:txBody>
      </p:sp>
      <p:sp>
        <p:nvSpPr>
          <p:cNvPr id="62" name="TextBox 61">
            <a:extLst>
              <a:ext uri="{FF2B5EF4-FFF2-40B4-BE49-F238E27FC236}">
                <a16:creationId xmlns:a16="http://schemas.microsoft.com/office/drawing/2014/main" id="{D978B186-5E6B-4BF2-AE0A-BA419D2C9E48}"/>
              </a:ext>
            </a:extLst>
          </p:cNvPr>
          <p:cNvSpPr txBox="1"/>
          <p:nvPr/>
        </p:nvSpPr>
        <p:spPr>
          <a:xfrm>
            <a:off x="9600351" y="3676170"/>
            <a:ext cx="306494" cy="369332"/>
          </a:xfrm>
          <a:prstGeom prst="rect">
            <a:avLst/>
          </a:prstGeom>
          <a:noFill/>
        </p:spPr>
        <p:txBody>
          <a:bodyPr wrap="none" rtlCol="0">
            <a:spAutoFit/>
          </a:bodyPr>
          <a:lstStyle/>
          <a:p>
            <a:r>
              <a:rPr lang="en-US" dirty="0"/>
              <a:t>p</a:t>
            </a:r>
          </a:p>
        </p:txBody>
      </p:sp>
      <p:sp>
        <p:nvSpPr>
          <p:cNvPr id="64" name="TextBox 63">
            <a:extLst>
              <a:ext uri="{FF2B5EF4-FFF2-40B4-BE49-F238E27FC236}">
                <a16:creationId xmlns:a16="http://schemas.microsoft.com/office/drawing/2014/main" id="{4BE548D4-824C-4080-98A0-C6E3C816AFAA}"/>
              </a:ext>
            </a:extLst>
          </p:cNvPr>
          <p:cNvSpPr txBox="1"/>
          <p:nvPr/>
        </p:nvSpPr>
        <p:spPr>
          <a:xfrm>
            <a:off x="5923150" y="3694844"/>
            <a:ext cx="306494" cy="369332"/>
          </a:xfrm>
          <a:prstGeom prst="rect">
            <a:avLst/>
          </a:prstGeom>
          <a:noFill/>
        </p:spPr>
        <p:txBody>
          <a:bodyPr wrap="none" rtlCol="0">
            <a:spAutoFit/>
          </a:bodyPr>
          <a:lstStyle/>
          <a:p>
            <a:r>
              <a:rPr lang="en-US" dirty="0"/>
              <a:t>p</a:t>
            </a:r>
          </a:p>
        </p:txBody>
      </p:sp>
      <p:sp>
        <p:nvSpPr>
          <p:cNvPr id="65" name="TextBox 64">
            <a:extLst>
              <a:ext uri="{FF2B5EF4-FFF2-40B4-BE49-F238E27FC236}">
                <a16:creationId xmlns:a16="http://schemas.microsoft.com/office/drawing/2014/main" id="{18A84DC5-0F03-4EAC-B3D7-7FCD94C92458}"/>
              </a:ext>
            </a:extLst>
          </p:cNvPr>
          <p:cNvSpPr txBox="1"/>
          <p:nvPr/>
        </p:nvSpPr>
        <p:spPr>
          <a:xfrm>
            <a:off x="3229980" y="4121621"/>
            <a:ext cx="484428" cy="369332"/>
          </a:xfrm>
          <a:prstGeom prst="rect">
            <a:avLst/>
          </a:prstGeom>
          <a:noFill/>
        </p:spPr>
        <p:txBody>
          <a:bodyPr wrap="none" rtlCol="0">
            <a:spAutoFit/>
          </a:bodyPr>
          <a:lstStyle/>
          <a:p>
            <a:r>
              <a:rPr lang="en-US" dirty="0"/>
              <a:t>r12</a:t>
            </a:r>
          </a:p>
        </p:txBody>
      </p:sp>
      <p:sp>
        <p:nvSpPr>
          <p:cNvPr id="67" name="TextBox 66">
            <a:extLst>
              <a:ext uri="{FF2B5EF4-FFF2-40B4-BE49-F238E27FC236}">
                <a16:creationId xmlns:a16="http://schemas.microsoft.com/office/drawing/2014/main" id="{C9C93227-EC4C-43D3-976C-54D49602339E}"/>
              </a:ext>
            </a:extLst>
          </p:cNvPr>
          <p:cNvSpPr txBox="1"/>
          <p:nvPr/>
        </p:nvSpPr>
        <p:spPr>
          <a:xfrm>
            <a:off x="1363592" y="4165898"/>
            <a:ext cx="470000" cy="369332"/>
          </a:xfrm>
          <a:prstGeom prst="rect">
            <a:avLst/>
          </a:prstGeom>
          <a:noFill/>
        </p:spPr>
        <p:txBody>
          <a:bodyPr wrap="none" rtlCol="0">
            <a:spAutoFit/>
          </a:bodyPr>
          <a:lstStyle/>
          <a:p>
            <a:r>
              <a:rPr lang="en-US" dirty="0"/>
              <a:t>r11</a:t>
            </a:r>
          </a:p>
        </p:txBody>
      </p:sp>
      <p:sp>
        <p:nvSpPr>
          <p:cNvPr id="3" name="TextBox 2">
            <a:extLst>
              <a:ext uri="{FF2B5EF4-FFF2-40B4-BE49-F238E27FC236}">
                <a16:creationId xmlns:a16="http://schemas.microsoft.com/office/drawing/2014/main" id="{328D1ABD-20CE-444A-806E-F693DC401700}"/>
              </a:ext>
            </a:extLst>
          </p:cNvPr>
          <p:cNvSpPr txBox="1"/>
          <p:nvPr/>
        </p:nvSpPr>
        <p:spPr>
          <a:xfrm>
            <a:off x="6871861" y="4143414"/>
            <a:ext cx="488724" cy="369332"/>
          </a:xfrm>
          <a:prstGeom prst="rect">
            <a:avLst/>
          </a:prstGeom>
          <a:noFill/>
        </p:spPr>
        <p:txBody>
          <a:bodyPr wrap="none" rtlCol="0">
            <a:spAutoFit/>
          </a:bodyPr>
          <a:lstStyle/>
          <a:p>
            <a:r>
              <a:rPr lang="en-US" dirty="0"/>
              <a:t>r22</a:t>
            </a:r>
          </a:p>
        </p:txBody>
      </p:sp>
      <p:sp>
        <p:nvSpPr>
          <p:cNvPr id="4" name="TextBox 3">
            <a:extLst>
              <a:ext uri="{FF2B5EF4-FFF2-40B4-BE49-F238E27FC236}">
                <a16:creationId xmlns:a16="http://schemas.microsoft.com/office/drawing/2014/main" id="{5CF0A3F0-8D63-4ADB-ACDD-994736327893}"/>
              </a:ext>
            </a:extLst>
          </p:cNvPr>
          <p:cNvSpPr txBox="1"/>
          <p:nvPr/>
        </p:nvSpPr>
        <p:spPr>
          <a:xfrm>
            <a:off x="5044740" y="4121621"/>
            <a:ext cx="484428" cy="369332"/>
          </a:xfrm>
          <a:prstGeom prst="rect">
            <a:avLst/>
          </a:prstGeom>
          <a:noFill/>
        </p:spPr>
        <p:txBody>
          <a:bodyPr wrap="none" rtlCol="0">
            <a:spAutoFit/>
          </a:bodyPr>
          <a:lstStyle/>
          <a:p>
            <a:r>
              <a:rPr lang="en-US" dirty="0"/>
              <a:t>r21</a:t>
            </a:r>
          </a:p>
        </p:txBody>
      </p:sp>
      <p:sp>
        <p:nvSpPr>
          <p:cNvPr id="5" name="TextBox 4">
            <a:extLst>
              <a:ext uri="{FF2B5EF4-FFF2-40B4-BE49-F238E27FC236}">
                <a16:creationId xmlns:a16="http://schemas.microsoft.com/office/drawing/2014/main" id="{BF22ED49-B2E1-4604-9EB2-DE22ED802928}"/>
              </a:ext>
            </a:extLst>
          </p:cNvPr>
          <p:cNvSpPr txBox="1"/>
          <p:nvPr/>
        </p:nvSpPr>
        <p:spPr>
          <a:xfrm>
            <a:off x="10419647" y="4170495"/>
            <a:ext cx="484428" cy="369332"/>
          </a:xfrm>
          <a:prstGeom prst="rect">
            <a:avLst/>
          </a:prstGeom>
          <a:noFill/>
        </p:spPr>
        <p:txBody>
          <a:bodyPr wrap="none" rtlCol="0">
            <a:spAutoFit/>
          </a:bodyPr>
          <a:lstStyle/>
          <a:p>
            <a:r>
              <a:rPr lang="en-US" dirty="0"/>
              <a:t>r32</a:t>
            </a:r>
          </a:p>
        </p:txBody>
      </p:sp>
      <p:sp>
        <p:nvSpPr>
          <p:cNvPr id="6" name="TextBox 5">
            <a:extLst>
              <a:ext uri="{FF2B5EF4-FFF2-40B4-BE49-F238E27FC236}">
                <a16:creationId xmlns:a16="http://schemas.microsoft.com/office/drawing/2014/main" id="{DBFE9717-AFF0-4C3C-B8E7-271C0349E2C3}"/>
              </a:ext>
            </a:extLst>
          </p:cNvPr>
          <p:cNvSpPr txBox="1"/>
          <p:nvPr/>
        </p:nvSpPr>
        <p:spPr>
          <a:xfrm>
            <a:off x="8592526" y="4148702"/>
            <a:ext cx="470000" cy="369332"/>
          </a:xfrm>
          <a:prstGeom prst="rect">
            <a:avLst/>
          </a:prstGeom>
          <a:noFill/>
        </p:spPr>
        <p:txBody>
          <a:bodyPr wrap="none" rtlCol="0">
            <a:spAutoFit/>
          </a:bodyPr>
          <a:lstStyle/>
          <a:p>
            <a:r>
              <a:rPr lang="en-US" dirty="0"/>
              <a:t>r31</a:t>
            </a:r>
          </a:p>
        </p:txBody>
      </p:sp>
    </p:spTree>
    <p:extLst>
      <p:ext uri="{BB962C8B-B14F-4D97-AF65-F5344CB8AC3E}">
        <p14:creationId xmlns:p14="http://schemas.microsoft.com/office/powerpoint/2010/main" val="1952522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8">
            <a:extLst>
              <a:ext uri="{FF2B5EF4-FFF2-40B4-BE49-F238E27FC236}">
                <a16:creationId xmlns:a16="http://schemas.microsoft.com/office/drawing/2014/main" id="{619B3503-D505-49AA-97C1-B299D58DB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746" y="0"/>
            <a:ext cx="8124253"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10">
            <a:extLst>
              <a:ext uri="{FF2B5EF4-FFF2-40B4-BE49-F238E27FC236}">
                <a16:creationId xmlns:a16="http://schemas.microsoft.com/office/drawing/2014/main" id="{E39A2319-946A-4C65-9B7C-1F86E9B1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067747" cy="6857996"/>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0D56C6-0B52-40B3-876A-1F8208DF7192}"/>
              </a:ext>
            </a:extLst>
          </p:cNvPr>
          <p:cNvSpPr>
            <a:spLocks noGrp="1"/>
          </p:cNvSpPr>
          <p:nvPr>
            <p:ph type="title"/>
          </p:nvPr>
        </p:nvSpPr>
        <p:spPr>
          <a:xfrm>
            <a:off x="647889" y="1349680"/>
            <a:ext cx="2931320" cy="4449541"/>
          </a:xfrm>
        </p:spPr>
        <p:txBody>
          <a:bodyPr anchor="t">
            <a:normAutofit/>
          </a:bodyPr>
          <a:lstStyle/>
          <a:p>
            <a:r>
              <a:rPr lang="zh-CN" altLang="en-US" sz="4800" dirty="0">
                <a:solidFill>
                  <a:schemeClr val="tx1"/>
                </a:solidFill>
              </a:rPr>
              <a:t>四个要素</a:t>
            </a:r>
            <a:endParaRPr lang="en-US" sz="4800" dirty="0">
              <a:solidFill>
                <a:schemeClr val="tx1"/>
              </a:solidFill>
            </a:endParaRPr>
          </a:p>
        </p:txBody>
      </p:sp>
      <p:graphicFrame>
        <p:nvGraphicFramePr>
          <p:cNvPr id="23" name="Content Placeholder 2">
            <a:extLst>
              <a:ext uri="{FF2B5EF4-FFF2-40B4-BE49-F238E27FC236}">
                <a16:creationId xmlns:a16="http://schemas.microsoft.com/office/drawing/2014/main" id="{38235AAE-AE12-4653-AB33-27AA12C6EDF5}"/>
              </a:ext>
            </a:extLst>
          </p:cNvPr>
          <p:cNvGraphicFramePr>
            <a:graphicFrameLocks noGrp="1"/>
          </p:cNvGraphicFramePr>
          <p:nvPr>
            <p:ph idx="1"/>
            <p:extLst>
              <p:ext uri="{D42A27DB-BD31-4B8C-83A1-F6EECF244321}">
                <p14:modId xmlns:p14="http://schemas.microsoft.com/office/powerpoint/2010/main" val="476443419"/>
              </p:ext>
            </p:extLst>
          </p:nvPr>
        </p:nvGraphicFramePr>
        <p:xfrm>
          <a:off x="4662106" y="640075"/>
          <a:ext cx="6912245" cy="5815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CC8B8DF7-7E92-4969-A00C-548EF2F49FE8}"/>
              </a:ext>
            </a:extLst>
          </p:cNvPr>
          <p:cNvSpPr txBox="1"/>
          <p:nvPr/>
        </p:nvSpPr>
        <p:spPr>
          <a:xfrm>
            <a:off x="716012" y="2706068"/>
            <a:ext cx="2114681" cy="2062103"/>
          </a:xfrm>
          <a:prstGeom prst="rect">
            <a:avLst/>
          </a:prstGeom>
          <a:noFill/>
        </p:spPr>
        <p:txBody>
          <a:bodyPr wrap="none" rtlCol="0">
            <a:spAutoFit/>
          </a:bodyPr>
          <a:lstStyle/>
          <a:p>
            <a:pPr marL="285750" indent="-285750">
              <a:buFont typeface="Arial" panose="020B0604020202020204" pitchFamily="34" charset="0"/>
              <a:buChar char="•"/>
            </a:pPr>
            <a:r>
              <a:rPr lang="zh-CN" altLang="en-US" sz="3200" dirty="0"/>
              <a:t>动作策略</a:t>
            </a:r>
            <a:endParaRPr lang="en-US" altLang="zh-CN" sz="3200" dirty="0"/>
          </a:p>
          <a:p>
            <a:pPr marL="285750" indent="-285750">
              <a:buFont typeface="Arial" panose="020B0604020202020204" pitchFamily="34" charset="0"/>
              <a:buChar char="•"/>
            </a:pPr>
            <a:r>
              <a:rPr lang="zh-CN" altLang="en-US" sz="3200" dirty="0"/>
              <a:t>收益信号</a:t>
            </a:r>
            <a:endParaRPr lang="en-US" altLang="zh-CN" sz="3200" dirty="0"/>
          </a:p>
          <a:p>
            <a:pPr marL="285750" indent="-285750">
              <a:buFont typeface="Arial" panose="020B0604020202020204" pitchFamily="34" charset="0"/>
              <a:buChar char="•"/>
            </a:pPr>
            <a:r>
              <a:rPr lang="zh-CN" altLang="en-US" sz="3200" dirty="0"/>
              <a:t>价值函数</a:t>
            </a:r>
            <a:endParaRPr lang="en-US" altLang="zh-CN" sz="3200" dirty="0"/>
          </a:p>
          <a:p>
            <a:pPr marL="285750" indent="-285750">
              <a:buFont typeface="Arial" panose="020B0604020202020204" pitchFamily="34" charset="0"/>
              <a:buChar char="•"/>
            </a:pPr>
            <a:r>
              <a:rPr lang="zh-CN" altLang="en-US" sz="3200" dirty="0"/>
              <a:t>环境模型</a:t>
            </a:r>
            <a:endParaRPr lang="en-US" sz="3200" dirty="0"/>
          </a:p>
        </p:txBody>
      </p:sp>
    </p:spTree>
    <p:extLst>
      <p:ext uri="{BB962C8B-B14F-4D97-AF65-F5344CB8AC3E}">
        <p14:creationId xmlns:p14="http://schemas.microsoft.com/office/powerpoint/2010/main" val="3007048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A655B-7C6A-4E0D-9599-FF6B71453426}"/>
              </a:ext>
            </a:extLst>
          </p:cNvPr>
          <p:cNvSpPr>
            <a:spLocks noGrp="1"/>
          </p:cNvSpPr>
          <p:nvPr>
            <p:ph type="title"/>
          </p:nvPr>
        </p:nvSpPr>
        <p:spPr/>
        <p:txBody>
          <a:bodyPr/>
          <a:lstStyle/>
          <a:p>
            <a:r>
              <a:rPr lang="zh-CN" altLang="en-US" dirty="0"/>
              <a:t>描述模型</a:t>
            </a:r>
            <a:endParaRPr lang="en-US" dirty="0"/>
          </a:p>
        </p:txBody>
      </p:sp>
      <p:graphicFrame>
        <p:nvGraphicFramePr>
          <p:cNvPr id="4" name="Content Placeholder 3">
            <a:extLst>
              <a:ext uri="{FF2B5EF4-FFF2-40B4-BE49-F238E27FC236}">
                <a16:creationId xmlns:a16="http://schemas.microsoft.com/office/drawing/2014/main" id="{2DB8E5A2-B35B-4F8C-BC05-78CA22D57958}"/>
              </a:ext>
            </a:extLst>
          </p:cNvPr>
          <p:cNvGraphicFramePr>
            <a:graphicFrameLocks noGrp="1"/>
          </p:cNvGraphicFramePr>
          <p:nvPr>
            <p:ph idx="1"/>
            <p:extLst>
              <p:ext uri="{D42A27DB-BD31-4B8C-83A1-F6EECF244321}">
                <p14:modId xmlns:p14="http://schemas.microsoft.com/office/powerpoint/2010/main" val="2066722645"/>
              </p:ext>
            </p:extLst>
          </p:nvPr>
        </p:nvGraphicFramePr>
        <p:xfrm>
          <a:off x="1120775" y="1825625"/>
          <a:ext cx="1023302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3BEED25-69BE-4F1C-9E79-0F6211D9322E}"/>
                  </a:ext>
                </a:extLst>
              </p:cNvPr>
              <p:cNvSpPr txBox="1"/>
              <p:nvPr/>
            </p:nvSpPr>
            <p:spPr>
              <a:xfrm>
                <a:off x="5678801" y="858417"/>
                <a:ext cx="1116972" cy="276999"/>
              </a:xfrm>
              <a:prstGeom prst="rect">
                <a:avLst/>
              </a:prstGeom>
              <a:noFill/>
            </p:spPr>
            <p:txBody>
              <a:bodyPr wrap="none" lIns="0" tIns="0" rIns="0" bIns="0" rtlCol="0">
                <a:spAutoFit/>
              </a:bodyPr>
              <a:lstStyle/>
              <a:p>
                <a14:m>
                  <m:oMath xmlns:m="http://schemas.openxmlformats.org/officeDocument/2006/math">
                    <m:r>
                      <m:rPr>
                        <m:sty m:val="p"/>
                      </m:rPr>
                      <a:rPr lang="en-US" altLang="zh-CN" i="1" smtClean="0">
                        <a:latin typeface="Cambria Math" panose="02040503050406030204" pitchFamily="18" charset="0"/>
                      </a:rPr>
                      <m:t>E</m:t>
                    </m:r>
                    <m:r>
                      <a:rPr lang="en-US" altLang="zh-CN" b="0" i="1" smtClean="0">
                        <a:latin typeface="Cambria Math" panose="02040503050406030204" pitchFamily="18" charset="0"/>
                      </a:rPr>
                      <m:t>(</m:t>
                    </m:r>
                    <m:nary>
                      <m:naryPr>
                        <m:chr m:val="∑"/>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𝑅</m:t>
                        </m:r>
                      </m:e>
                    </m:nary>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𝑉</m:t>
                    </m:r>
                  </m:oMath>
                </a14:m>
                <a:endParaRPr lang="en-US" dirty="0"/>
              </a:p>
            </p:txBody>
          </p:sp>
        </mc:Choice>
        <mc:Fallback xmlns="">
          <p:sp>
            <p:nvSpPr>
              <p:cNvPr id="10" name="TextBox 9">
                <a:extLst>
                  <a:ext uri="{FF2B5EF4-FFF2-40B4-BE49-F238E27FC236}">
                    <a16:creationId xmlns:a16="http://schemas.microsoft.com/office/drawing/2014/main" id="{A3BEED25-69BE-4F1C-9E79-0F6211D9322E}"/>
                  </a:ext>
                </a:extLst>
              </p:cNvPr>
              <p:cNvSpPr txBox="1">
                <a:spLocks noRot="1" noChangeAspect="1" noMove="1" noResize="1" noEditPoints="1" noAdjustHandles="1" noChangeArrowheads="1" noChangeShapeType="1" noTextEdit="1"/>
              </p:cNvSpPr>
              <p:nvPr/>
            </p:nvSpPr>
            <p:spPr>
              <a:xfrm>
                <a:off x="5678801" y="858417"/>
                <a:ext cx="1116972" cy="276999"/>
              </a:xfrm>
              <a:prstGeom prst="rect">
                <a:avLst/>
              </a:prstGeom>
              <a:blipFill>
                <a:blip r:embed="rId7"/>
                <a:stretch>
                  <a:fillRect l="-18033" t="-180000" r="-13661" b="-26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DD7BBD3-CD1F-42B7-9008-C2511D76AF79}"/>
                  </a:ext>
                </a:extLst>
              </p:cNvPr>
              <p:cNvSpPr txBox="1"/>
              <p:nvPr/>
            </p:nvSpPr>
            <p:spPr>
              <a:xfrm>
                <a:off x="9071113" y="3724295"/>
                <a:ext cx="5120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CDD7BBD3-CD1F-42B7-9008-C2511D76AF79}"/>
                  </a:ext>
                </a:extLst>
              </p:cNvPr>
              <p:cNvSpPr txBox="1">
                <a:spLocks noRot="1" noChangeAspect="1" noMove="1" noResize="1" noEditPoints="1" noAdjustHandles="1" noChangeArrowheads="1" noChangeShapeType="1" noTextEdit="1"/>
              </p:cNvSpPr>
              <p:nvPr/>
            </p:nvSpPr>
            <p:spPr>
              <a:xfrm>
                <a:off x="9071113" y="3724295"/>
                <a:ext cx="512063" cy="276999"/>
              </a:xfrm>
              <a:prstGeom prst="rect">
                <a:avLst/>
              </a:prstGeom>
              <a:blipFill>
                <a:blip r:embed="rId8"/>
                <a:stretch>
                  <a:fillRect l="-11905" t="-2222" r="-16667" b="-35556"/>
                </a:stretch>
              </a:blipFill>
            </p:spPr>
            <p:txBody>
              <a:bodyPr/>
              <a:lstStyle/>
              <a:p>
                <a:r>
                  <a:rPr lang="en-US">
                    <a:noFill/>
                  </a:rPr>
                  <a:t> </a:t>
                </a:r>
              </a:p>
            </p:txBody>
          </p:sp>
        </mc:Fallback>
      </mc:AlternateContent>
      <p:sp>
        <p:nvSpPr>
          <p:cNvPr id="32" name="Arrow: Curved Left 31">
            <a:extLst>
              <a:ext uri="{FF2B5EF4-FFF2-40B4-BE49-F238E27FC236}">
                <a16:creationId xmlns:a16="http://schemas.microsoft.com/office/drawing/2014/main" id="{8387A1DA-A961-4A7B-9CE7-DA25F721C7F0}"/>
              </a:ext>
            </a:extLst>
          </p:cNvPr>
          <p:cNvSpPr/>
          <p:nvPr/>
        </p:nvSpPr>
        <p:spPr>
          <a:xfrm rot="5400000">
            <a:off x="6105761" y="5654498"/>
            <a:ext cx="437322" cy="167675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Arrow: Curved Left 32">
            <a:extLst>
              <a:ext uri="{FF2B5EF4-FFF2-40B4-BE49-F238E27FC236}">
                <a16:creationId xmlns:a16="http://schemas.microsoft.com/office/drawing/2014/main" id="{63D594E0-F92C-41C7-9AB8-4F0D1ACECC45}"/>
              </a:ext>
            </a:extLst>
          </p:cNvPr>
          <p:cNvSpPr/>
          <p:nvPr/>
        </p:nvSpPr>
        <p:spPr>
          <a:xfrm rot="10800000">
            <a:off x="2686838" y="3186285"/>
            <a:ext cx="512063" cy="163001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Arrow: Curved Left 2">
            <a:extLst>
              <a:ext uri="{FF2B5EF4-FFF2-40B4-BE49-F238E27FC236}">
                <a16:creationId xmlns:a16="http://schemas.microsoft.com/office/drawing/2014/main" id="{85B18327-3AFB-4991-9BE1-D269F25187EF}"/>
              </a:ext>
            </a:extLst>
          </p:cNvPr>
          <p:cNvSpPr/>
          <p:nvPr/>
        </p:nvSpPr>
        <p:spPr>
          <a:xfrm rot="16200000">
            <a:off x="6045022" y="625065"/>
            <a:ext cx="512063" cy="163001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urved Left 4">
            <a:extLst>
              <a:ext uri="{FF2B5EF4-FFF2-40B4-BE49-F238E27FC236}">
                <a16:creationId xmlns:a16="http://schemas.microsoft.com/office/drawing/2014/main" id="{083576E5-4AD8-4CB7-A415-AE2883D432A2}"/>
              </a:ext>
            </a:extLst>
          </p:cNvPr>
          <p:cNvSpPr/>
          <p:nvPr/>
        </p:nvSpPr>
        <p:spPr>
          <a:xfrm>
            <a:off x="9249131" y="3186285"/>
            <a:ext cx="512063" cy="163001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F9AE4A-B32B-447E-8939-3A90CE7EDA6A}"/>
                  </a:ext>
                </a:extLst>
              </p:cNvPr>
              <p:cNvSpPr txBox="1"/>
              <p:nvPr/>
            </p:nvSpPr>
            <p:spPr>
              <a:xfrm>
                <a:off x="5936973" y="6274214"/>
                <a:ext cx="100354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55F9AE4A-B32B-447E-8939-3A90CE7EDA6A}"/>
                  </a:ext>
                </a:extLst>
              </p:cNvPr>
              <p:cNvSpPr txBox="1">
                <a:spLocks noRot="1" noChangeAspect="1" noMove="1" noResize="1" noEditPoints="1" noAdjustHandles="1" noChangeArrowheads="1" noChangeShapeType="1" noTextEdit="1"/>
              </p:cNvSpPr>
              <p:nvPr/>
            </p:nvSpPr>
            <p:spPr>
              <a:xfrm>
                <a:off x="5936973" y="6274214"/>
                <a:ext cx="1003543" cy="276999"/>
              </a:xfrm>
              <a:prstGeom prst="rect">
                <a:avLst/>
              </a:prstGeom>
              <a:blipFill>
                <a:blip r:embed="rId9"/>
                <a:stretch>
                  <a:fillRect l="-3030" t="-2174" r="-7879"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B329BF2-B9BA-47DB-A40B-A9AB0E2CE898}"/>
                  </a:ext>
                </a:extLst>
              </p:cNvPr>
              <p:cNvSpPr txBox="1"/>
              <p:nvPr/>
            </p:nvSpPr>
            <p:spPr>
              <a:xfrm>
                <a:off x="2942869" y="3855953"/>
                <a:ext cx="10374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8B329BF2-B9BA-47DB-A40B-A9AB0E2CE898}"/>
                  </a:ext>
                </a:extLst>
              </p:cNvPr>
              <p:cNvSpPr txBox="1">
                <a:spLocks noRot="1" noChangeAspect="1" noMove="1" noResize="1" noEditPoints="1" noAdjustHandles="1" noChangeArrowheads="1" noChangeShapeType="1" noTextEdit="1"/>
              </p:cNvSpPr>
              <p:nvPr/>
            </p:nvSpPr>
            <p:spPr>
              <a:xfrm>
                <a:off x="2942869" y="3855953"/>
                <a:ext cx="1037400" cy="276999"/>
              </a:xfrm>
              <a:prstGeom prst="rect">
                <a:avLst/>
              </a:prstGeom>
              <a:blipFill>
                <a:blip r:embed="rId10"/>
                <a:stretch>
                  <a:fillRect l="-5294" t="-4444" r="-8235" b="-35556"/>
                </a:stretch>
              </a:blipFill>
            </p:spPr>
            <p:txBody>
              <a:bodyPr/>
              <a:lstStyle/>
              <a:p>
                <a:r>
                  <a:rPr lang="en-US">
                    <a:noFill/>
                  </a:rPr>
                  <a:t> </a:t>
                </a:r>
              </a:p>
            </p:txBody>
          </p:sp>
        </mc:Fallback>
      </mc:AlternateContent>
    </p:spTree>
    <p:extLst>
      <p:ext uri="{BB962C8B-B14F-4D97-AF65-F5344CB8AC3E}">
        <p14:creationId xmlns:p14="http://schemas.microsoft.com/office/powerpoint/2010/main" val="1805724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66214-3E9D-4B24-AE19-0DEC3E832FB9}"/>
              </a:ext>
            </a:extLst>
          </p:cNvPr>
          <p:cNvSpPr>
            <a:spLocks noGrp="1"/>
          </p:cNvSpPr>
          <p:nvPr>
            <p:ph type="title"/>
          </p:nvPr>
        </p:nvSpPr>
        <p:spPr/>
        <p:txBody>
          <a:bodyPr/>
          <a:lstStyle/>
          <a:p>
            <a:r>
              <a:rPr lang="zh-CN" altLang="en-US" dirty="0"/>
              <a:t>五个环节</a:t>
            </a:r>
            <a:endParaRPr lang="en-US" dirty="0"/>
          </a:p>
        </p:txBody>
      </p:sp>
      <p:graphicFrame>
        <p:nvGraphicFramePr>
          <p:cNvPr id="5" name="Content Placeholder 2">
            <a:extLst>
              <a:ext uri="{FF2B5EF4-FFF2-40B4-BE49-F238E27FC236}">
                <a16:creationId xmlns:a16="http://schemas.microsoft.com/office/drawing/2014/main" id="{B7B188CB-E5B2-4AAF-B54E-B9B9988B5E03}"/>
              </a:ext>
            </a:extLst>
          </p:cNvPr>
          <p:cNvGraphicFramePr>
            <a:graphicFrameLocks noGrp="1"/>
          </p:cNvGraphicFramePr>
          <p:nvPr>
            <p:ph idx="1"/>
            <p:extLst>
              <p:ext uri="{D42A27DB-BD31-4B8C-83A1-F6EECF244321}">
                <p14:modId xmlns:p14="http://schemas.microsoft.com/office/powerpoint/2010/main" val="950626493"/>
              </p:ext>
            </p:extLst>
          </p:nvPr>
        </p:nvGraphicFramePr>
        <p:xfrm>
          <a:off x="1120000" y="1825625"/>
          <a:ext cx="102338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Arrow: Up-Down 6">
            <a:extLst>
              <a:ext uri="{FF2B5EF4-FFF2-40B4-BE49-F238E27FC236}">
                <a16:creationId xmlns:a16="http://schemas.microsoft.com/office/drawing/2014/main" id="{0594CF37-20DE-4190-BF3C-21C43F547184}"/>
              </a:ext>
            </a:extLst>
          </p:cNvPr>
          <p:cNvSpPr/>
          <p:nvPr/>
        </p:nvSpPr>
        <p:spPr>
          <a:xfrm>
            <a:off x="2923886" y="1464365"/>
            <a:ext cx="318053" cy="4863548"/>
          </a:xfrm>
          <a:prstGeom prst="up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2935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6E74559-5FCC-4D43-8460-4529361979AF}"/>
              </a:ext>
            </a:extLst>
          </p:cNvPr>
          <p:cNvSpPr>
            <a:spLocks noGrp="1"/>
          </p:cNvSpPr>
          <p:nvPr>
            <p:ph type="title"/>
          </p:nvPr>
        </p:nvSpPr>
        <p:spPr/>
        <p:txBody>
          <a:bodyPr anchor="t"/>
          <a:lstStyle/>
          <a:p>
            <a:pPr algn="ctr"/>
            <a:r>
              <a:rPr lang="zh-CN" altLang="en-US" dirty="0"/>
              <a:t>机器学习与强化学习</a:t>
            </a:r>
            <a:endParaRPr lang="en-US" dirty="0"/>
          </a:p>
        </p:txBody>
      </p:sp>
      <p:sp>
        <p:nvSpPr>
          <p:cNvPr id="9" name="Text Placeholder 8">
            <a:extLst>
              <a:ext uri="{FF2B5EF4-FFF2-40B4-BE49-F238E27FC236}">
                <a16:creationId xmlns:a16="http://schemas.microsoft.com/office/drawing/2014/main" id="{26542168-07CE-4804-8D45-BB12A69D4311}"/>
              </a:ext>
            </a:extLst>
          </p:cNvPr>
          <p:cNvSpPr>
            <a:spLocks noGrp="1"/>
          </p:cNvSpPr>
          <p:nvPr>
            <p:ph type="body" sz="half" idx="2"/>
          </p:nvPr>
        </p:nvSpPr>
        <p:spPr/>
        <p:txBody>
          <a:bodyPr/>
          <a:lstStyle/>
          <a:p>
            <a:pPr algn="ctr"/>
            <a:r>
              <a:rPr lang="en-US" altLang="zh-CN" dirty="0"/>
              <a:t>Machine Learning &amp; </a:t>
            </a:r>
            <a:r>
              <a:rPr lang="en-US" dirty="0"/>
              <a:t> Reinforcement Learning</a:t>
            </a:r>
          </a:p>
        </p:txBody>
      </p:sp>
    </p:spTree>
    <p:extLst>
      <p:ext uri="{BB962C8B-B14F-4D97-AF65-F5344CB8AC3E}">
        <p14:creationId xmlns:p14="http://schemas.microsoft.com/office/powerpoint/2010/main" val="2192831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A62DC-AF1A-4C9F-9DFA-5FD64A044A94}"/>
              </a:ext>
            </a:extLst>
          </p:cNvPr>
          <p:cNvSpPr>
            <a:spLocks noGrp="1"/>
          </p:cNvSpPr>
          <p:nvPr>
            <p:ph type="title"/>
          </p:nvPr>
        </p:nvSpPr>
        <p:spPr/>
        <p:txBody>
          <a:bodyPr/>
          <a:lstStyle/>
          <a:p>
            <a:r>
              <a:rPr lang="zh-CN" altLang="en-US" dirty="0"/>
              <a:t>强化学习的特点</a:t>
            </a:r>
            <a:endParaRPr lang="en-US" dirty="0"/>
          </a:p>
        </p:txBody>
      </p:sp>
      <p:sp>
        <p:nvSpPr>
          <p:cNvPr id="5" name="Content Placeholder 4">
            <a:extLst>
              <a:ext uri="{FF2B5EF4-FFF2-40B4-BE49-F238E27FC236}">
                <a16:creationId xmlns:a16="http://schemas.microsoft.com/office/drawing/2014/main" id="{B834C3CB-C1C0-4A88-AA58-5AC28501BD82}"/>
              </a:ext>
            </a:extLst>
          </p:cNvPr>
          <p:cNvSpPr>
            <a:spLocks noGrp="1"/>
          </p:cNvSpPr>
          <p:nvPr>
            <p:ph idx="1"/>
          </p:nvPr>
        </p:nvSpPr>
        <p:spPr/>
        <p:txBody>
          <a:bodyPr/>
          <a:lstStyle/>
          <a:p>
            <a:r>
              <a:rPr lang="zh-CN" altLang="en-US" dirty="0"/>
              <a:t>没有监督者，只能得到奖励信号</a:t>
            </a:r>
            <a:endParaRPr lang="en-US" altLang="zh-CN" dirty="0"/>
          </a:p>
          <a:p>
            <a:r>
              <a:rPr lang="zh-CN" altLang="en-US" dirty="0"/>
              <a:t>执行动作后，不一定能达到目的</a:t>
            </a:r>
            <a:endParaRPr lang="en-US" altLang="zh-CN" dirty="0"/>
          </a:p>
          <a:p>
            <a:r>
              <a:rPr lang="zh-CN" altLang="en-US" dirty="0"/>
              <a:t>反馈有延迟，非即刻发生并返回</a:t>
            </a:r>
            <a:endParaRPr lang="en-US" altLang="zh-CN" dirty="0"/>
          </a:p>
          <a:p>
            <a:r>
              <a:rPr lang="zh-CN" altLang="en-US" dirty="0"/>
              <a:t>时间很重要，数据非独立同分布</a:t>
            </a:r>
            <a:endParaRPr lang="en-US" altLang="zh-CN" dirty="0"/>
          </a:p>
          <a:p>
            <a:r>
              <a:rPr lang="zh-CN" altLang="en-US" dirty="0"/>
              <a:t>智能体动作，影响后续数据序列</a:t>
            </a:r>
            <a:endParaRPr lang="en-US" dirty="0"/>
          </a:p>
        </p:txBody>
      </p:sp>
    </p:spTree>
    <p:extLst>
      <p:ext uri="{BB962C8B-B14F-4D97-AF65-F5344CB8AC3E}">
        <p14:creationId xmlns:p14="http://schemas.microsoft.com/office/powerpoint/2010/main" val="1027388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B9AFA0-9EDD-45E4-94DE-8EB356456AC1}"/>
              </a:ext>
            </a:extLst>
          </p:cNvPr>
          <p:cNvSpPr>
            <a:spLocks noGrp="1"/>
          </p:cNvSpPr>
          <p:nvPr>
            <p:ph type="title"/>
          </p:nvPr>
        </p:nvSpPr>
        <p:spPr/>
        <p:txBody>
          <a:bodyPr/>
          <a:lstStyle/>
          <a:p>
            <a:r>
              <a:rPr lang="zh-CN" altLang="en-US" dirty="0"/>
              <a:t>智能体的输入和输出</a:t>
            </a:r>
            <a:endParaRPr lang="en-US" dirty="0"/>
          </a:p>
        </p:txBody>
      </p:sp>
      <p:pic>
        <p:nvPicPr>
          <p:cNvPr id="7" name="Content Placeholder 6" descr="Head with gears with solid fill">
            <a:extLst>
              <a:ext uri="{FF2B5EF4-FFF2-40B4-BE49-F238E27FC236}">
                <a16:creationId xmlns:a16="http://schemas.microsoft.com/office/drawing/2014/main" id="{A5805E3C-794A-46DC-BBD6-82689790261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31971" y="2096222"/>
            <a:ext cx="1883651" cy="1883651"/>
          </a:xfrm>
        </p:spPr>
      </p:pic>
      <p:cxnSp>
        <p:nvCxnSpPr>
          <p:cNvPr id="9" name="Straight Arrow Connector 8">
            <a:extLst>
              <a:ext uri="{FF2B5EF4-FFF2-40B4-BE49-F238E27FC236}">
                <a16:creationId xmlns:a16="http://schemas.microsoft.com/office/drawing/2014/main" id="{CA7ED20D-6D9D-471F-B754-15549AE83A08}"/>
              </a:ext>
            </a:extLst>
          </p:cNvPr>
          <p:cNvCxnSpPr>
            <a:cxnSpLocks/>
            <a:stCxn id="7" idx="3"/>
          </p:cNvCxnSpPr>
          <p:nvPr/>
        </p:nvCxnSpPr>
        <p:spPr>
          <a:xfrm flipV="1">
            <a:off x="6715622" y="3038047"/>
            <a:ext cx="2225178"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523B64A-EE7E-49AA-8746-61CC6671A227}"/>
                  </a:ext>
                </a:extLst>
              </p:cNvPr>
              <p:cNvSpPr txBox="1"/>
              <p:nvPr/>
            </p:nvSpPr>
            <p:spPr>
              <a:xfrm>
                <a:off x="7099300" y="2565400"/>
                <a:ext cx="1320683" cy="923330"/>
              </a:xfrm>
              <a:prstGeom prst="rect">
                <a:avLst/>
              </a:prstGeom>
              <a:noFill/>
            </p:spPr>
            <p:txBody>
              <a:bodyPr wrap="none" rtlCol="0">
                <a:spAutoFit/>
              </a:bodyPr>
              <a:lstStyle/>
              <a:p>
                <a:r>
                  <a:rPr lang="zh-CN" altLang="en-US" dirty="0"/>
                  <a:t>动作 </a:t>
                </a:r>
                <a:r>
                  <a:rPr lang="en-US" altLang="zh-CN" dirty="0"/>
                  <a:t>Action</a:t>
                </a:r>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oMath>
                  </m:oMathPara>
                </a14:m>
                <a:endParaRPr lang="en-US" dirty="0"/>
              </a:p>
            </p:txBody>
          </p:sp>
        </mc:Choice>
        <mc:Fallback xmlns="">
          <p:sp>
            <p:nvSpPr>
              <p:cNvPr id="10" name="TextBox 9">
                <a:extLst>
                  <a:ext uri="{FF2B5EF4-FFF2-40B4-BE49-F238E27FC236}">
                    <a16:creationId xmlns:a16="http://schemas.microsoft.com/office/drawing/2014/main" id="{A523B64A-EE7E-49AA-8746-61CC6671A227}"/>
                  </a:ext>
                </a:extLst>
              </p:cNvPr>
              <p:cNvSpPr txBox="1">
                <a:spLocks noRot="1" noChangeAspect="1" noMove="1" noResize="1" noEditPoints="1" noAdjustHandles="1" noChangeArrowheads="1" noChangeShapeType="1" noTextEdit="1"/>
              </p:cNvSpPr>
              <p:nvPr/>
            </p:nvSpPr>
            <p:spPr>
              <a:xfrm>
                <a:off x="7099300" y="2565400"/>
                <a:ext cx="1320683" cy="923330"/>
              </a:xfrm>
              <a:prstGeom prst="rect">
                <a:avLst/>
              </a:prstGeom>
              <a:blipFill>
                <a:blip r:embed="rId4"/>
                <a:stretch>
                  <a:fillRect l="-4167" t="-3974" r="-277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4F01DC2-3610-497D-9810-177BC0F7F55F}"/>
              </a:ext>
            </a:extLst>
          </p:cNvPr>
          <p:cNvCxnSpPr>
            <a:cxnSpLocks/>
          </p:cNvCxnSpPr>
          <p:nvPr/>
        </p:nvCxnSpPr>
        <p:spPr>
          <a:xfrm flipV="1">
            <a:off x="2550022" y="3049029"/>
            <a:ext cx="2225178"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AF4EC7F-A30B-4BEE-94A7-9E8ABF1D9350}"/>
                  </a:ext>
                </a:extLst>
              </p:cNvPr>
              <p:cNvSpPr txBox="1"/>
              <p:nvPr/>
            </p:nvSpPr>
            <p:spPr>
              <a:xfrm>
                <a:off x="2933700" y="2576382"/>
                <a:ext cx="1203343" cy="923330"/>
              </a:xfrm>
              <a:prstGeom prst="rect">
                <a:avLst/>
              </a:prstGeom>
              <a:noFill/>
            </p:spPr>
            <p:txBody>
              <a:bodyPr wrap="none" rtlCol="0">
                <a:spAutoFit/>
              </a:bodyPr>
              <a:lstStyle/>
              <a:p>
                <a:r>
                  <a:rPr lang="zh-CN" altLang="en-US" dirty="0"/>
                  <a:t>状态 </a:t>
                </a:r>
                <a:r>
                  <a:rPr lang="en-US" altLang="zh-CN" dirty="0"/>
                  <a:t>State</a:t>
                </a:r>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oMath>
                  </m:oMathPara>
                </a14:m>
                <a:endParaRPr lang="en-US" dirty="0"/>
              </a:p>
            </p:txBody>
          </p:sp>
        </mc:Choice>
        <mc:Fallback xmlns="">
          <p:sp>
            <p:nvSpPr>
              <p:cNvPr id="15" name="TextBox 14">
                <a:extLst>
                  <a:ext uri="{FF2B5EF4-FFF2-40B4-BE49-F238E27FC236}">
                    <a16:creationId xmlns:a16="http://schemas.microsoft.com/office/drawing/2014/main" id="{7AF4EC7F-A30B-4BEE-94A7-9E8ABF1D9350}"/>
                  </a:ext>
                </a:extLst>
              </p:cNvPr>
              <p:cNvSpPr txBox="1">
                <a:spLocks noRot="1" noChangeAspect="1" noMove="1" noResize="1" noEditPoints="1" noAdjustHandles="1" noChangeArrowheads="1" noChangeShapeType="1" noTextEdit="1"/>
              </p:cNvSpPr>
              <p:nvPr/>
            </p:nvSpPr>
            <p:spPr>
              <a:xfrm>
                <a:off x="2933700" y="2576382"/>
                <a:ext cx="1203343" cy="923330"/>
              </a:xfrm>
              <a:prstGeom prst="rect">
                <a:avLst/>
              </a:prstGeom>
              <a:blipFill>
                <a:blip r:embed="rId5"/>
                <a:stretch>
                  <a:fillRect l="-4040" t="-3974" r="-4040"/>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05DEF061-083C-44C7-924B-518FA3D91A09}"/>
              </a:ext>
            </a:extLst>
          </p:cNvPr>
          <p:cNvCxnSpPr>
            <a:cxnSpLocks/>
          </p:cNvCxnSpPr>
          <p:nvPr/>
        </p:nvCxnSpPr>
        <p:spPr>
          <a:xfrm flipV="1">
            <a:off x="5683250" y="3886200"/>
            <a:ext cx="0" cy="16767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9324829-44EC-4172-8948-D708F50A052A}"/>
                  </a:ext>
                </a:extLst>
              </p:cNvPr>
              <p:cNvSpPr txBox="1"/>
              <p:nvPr/>
            </p:nvSpPr>
            <p:spPr>
              <a:xfrm>
                <a:off x="4052670" y="4309723"/>
                <a:ext cx="2225177" cy="369332"/>
              </a:xfrm>
              <a:prstGeom prst="rect">
                <a:avLst/>
              </a:prstGeom>
              <a:noFill/>
            </p:spPr>
            <p:txBody>
              <a:bodyPr wrap="square" rtlCol="0">
                <a:spAutoFit/>
              </a:bodyPr>
              <a:lstStyle/>
              <a:p>
                <a:pPr algn="ctr"/>
                <a:r>
                  <a:rPr lang="zh-CN" altLang="en-US" dirty="0"/>
                  <a:t>奖励 </a:t>
                </a:r>
                <a:r>
                  <a:rPr lang="en-US" altLang="zh-CN" dirty="0"/>
                  <a:t>Reward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sub>
                    </m:sSub>
                  </m:oMath>
                </a14:m>
                <a:endParaRPr lang="en-US" dirty="0"/>
              </a:p>
            </p:txBody>
          </p:sp>
        </mc:Choice>
        <mc:Fallback xmlns="">
          <p:sp>
            <p:nvSpPr>
              <p:cNvPr id="21" name="TextBox 20">
                <a:extLst>
                  <a:ext uri="{FF2B5EF4-FFF2-40B4-BE49-F238E27FC236}">
                    <a16:creationId xmlns:a16="http://schemas.microsoft.com/office/drawing/2014/main" id="{E9324829-44EC-4172-8948-D708F50A052A}"/>
                  </a:ext>
                </a:extLst>
              </p:cNvPr>
              <p:cNvSpPr txBox="1">
                <a:spLocks noRot="1" noChangeAspect="1" noMove="1" noResize="1" noEditPoints="1" noAdjustHandles="1" noChangeArrowheads="1" noChangeShapeType="1" noTextEdit="1"/>
              </p:cNvSpPr>
              <p:nvPr/>
            </p:nvSpPr>
            <p:spPr>
              <a:xfrm>
                <a:off x="4052670" y="4309723"/>
                <a:ext cx="2225177" cy="369332"/>
              </a:xfrm>
              <a:prstGeom prst="rect">
                <a:avLst/>
              </a:prstGeom>
              <a:blipFill>
                <a:blip r:embed="rId6"/>
                <a:stretch>
                  <a:fillRect t="-9836" b="-26230"/>
                </a:stretch>
              </a:blipFill>
            </p:spPr>
            <p:txBody>
              <a:bodyPr/>
              <a:lstStyle/>
              <a:p>
                <a:r>
                  <a:rPr lang="en-US">
                    <a:noFill/>
                  </a:rPr>
                  <a:t> </a:t>
                </a:r>
              </a:p>
            </p:txBody>
          </p:sp>
        </mc:Fallback>
      </mc:AlternateContent>
    </p:spTree>
    <p:extLst>
      <p:ext uri="{BB962C8B-B14F-4D97-AF65-F5344CB8AC3E}">
        <p14:creationId xmlns:p14="http://schemas.microsoft.com/office/powerpoint/2010/main" val="843057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C5A63-FD0D-4B99-9F22-13C3007FAE07}"/>
              </a:ext>
            </a:extLst>
          </p:cNvPr>
          <p:cNvSpPr>
            <a:spLocks noGrp="1"/>
          </p:cNvSpPr>
          <p:nvPr>
            <p:ph type="title"/>
          </p:nvPr>
        </p:nvSpPr>
        <p:spPr/>
        <p:txBody>
          <a:bodyPr/>
          <a:lstStyle/>
          <a:p>
            <a:r>
              <a:rPr lang="zh-CN" altLang="en-US" dirty="0"/>
              <a:t>智能体和环境的交互</a:t>
            </a:r>
            <a:endParaRPr lang="en-US" dirty="0"/>
          </a:p>
        </p:txBody>
      </p:sp>
      <p:pic>
        <p:nvPicPr>
          <p:cNvPr id="4" name="Content Placeholder 6" descr="Head with gears with solid fill">
            <a:extLst>
              <a:ext uri="{FF2B5EF4-FFF2-40B4-BE49-F238E27FC236}">
                <a16:creationId xmlns:a16="http://schemas.microsoft.com/office/drawing/2014/main" id="{6FAC2FF6-D6F7-42AE-AE85-28E7EBC24B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09872" y="1736769"/>
            <a:ext cx="1594486" cy="159448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ED35940-C95C-4A61-8B3D-857C1C3097D6}"/>
                  </a:ext>
                </a:extLst>
              </p:cNvPr>
              <p:cNvSpPr txBox="1"/>
              <p:nvPr/>
            </p:nvSpPr>
            <p:spPr>
              <a:xfrm>
                <a:off x="4738144" y="2072347"/>
                <a:ext cx="1320683" cy="923330"/>
              </a:xfrm>
              <a:prstGeom prst="rect">
                <a:avLst/>
              </a:prstGeom>
              <a:noFill/>
            </p:spPr>
            <p:txBody>
              <a:bodyPr wrap="none" rtlCol="0">
                <a:spAutoFit/>
              </a:bodyPr>
              <a:lstStyle/>
              <a:p>
                <a:r>
                  <a:rPr lang="zh-CN" altLang="en-US" dirty="0"/>
                  <a:t>动作 </a:t>
                </a:r>
                <a:r>
                  <a:rPr lang="en-US" altLang="zh-CN" dirty="0"/>
                  <a:t>Action</a:t>
                </a:r>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oMath>
                  </m:oMathPara>
                </a14:m>
                <a:endParaRPr lang="en-US" dirty="0"/>
              </a:p>
            </p:txBody>
          </p:sp>
        </mc:Choice>
        <mc:Fallback xmlns="">
          <p:sp>
            <p:nvSpPr>
              <p:cNvPr id="6" name="TextBox 5">
                <a:extLst>
                  <a:ext uri="{FF2B5EF4-FFF2-40B4-BE49-F238E27FC236}">
                    <a16:creationId xmlns:a16="http://schemas.microsoft.com/office/drawing/2014/main" id="{9ED35940-C95C-4A61-8B3D-857C1C3097D6}"/>
                  </a:ext>
                </a:extLst>
              </p:cNvPr>
              <p:cNvSpPr txBox="1">
                <a:spLocks noRot="1" noChangeAspect="1" noMove="1" noResize="1" noEditPoints="1" noAdjustHandles="1" noChangeArrowheads="1" noChangeShapeType="1" noTextEdit="1"/>
              </p:cNvSpPr>
              <p:nvPr/>
            </p:nvSpPr>
            <p:spPr>
              <a:xfrm>
                <a:off x="4738144" y="2072347"/>
                <a:ext cx="1320683" cy="923330"/>
              </a:xfrm>
              <a:prstGeom prst="rect">
                <a:avLst/>
              </a:prstGeom>
              <a:blipFill>
                <a:blip r:embed="rId4"/>
                <a:stretch>
                  <a:fillRect l="-3687" t="-3974" r="-2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6ED67B4-FBBE-44CA-AD78-12AE4DB17625}"/>
                  </a:ext>
                </a:extLst>
              </p:cNvPr>
              <p:cNvSpPr txBox="1"/>
              <p:nvPr/>
            </p:nvSpPr>
            <p:spPr>
              <a:xfrm>
                <a:off x="1803411" y="2062073"/>
                <a:ext cx="1203343" cy="923330"/>
              </a:xfrm>
              <a:prstGeom prst="rect">
                <a:avLst/>
              </a:prstGeom>
              <a:noFill/>
            </p:spPr>
            <p:txBody>
              <a:bodyPr wrap="none" rtlCol="0">
                <a:spAutoFit/>
              </a:bodyPr>
              <a:lstStyle/>
              <a:p>
                <a:r>
                  <a:rPr lang="zh-CN" altLang="en-US" dirty="0"/>
                  <a:t>状态 </a:t>
                </a:r>
                <a:r>
                  <a:rPr lang="en-US" altLang="zh-CN" dirty="0"/>
                  <a:t>State</a:t>
                </a:r>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oMath>
                  </m:oMathPara>
                </a14:m>
                <a:endParaRPr lang="en-US" dirty="0"/>
              </a:p>
            </p:txBody>
          </p:sp>
        </mc:Choice>
        <mc:Fallback xmlns="">
          <p:sp>
            <p:nvSpPr>
              <p:cNvPr id="8" name="TextBox 7">
                <a:extLst>
                  <a:ext uri="{FF2B5EF4-FFF2-40B4-BE49-F238E27FC236}">
                    <a16:creationId xmlns:a16="http://schemas.microsoft.com/office/drawing/2014/main" id="{26ED67B4-FBBE-44CA-AD78-12AE4DB17625}"/>
                  </a:ext>
                </a:extLst>
              </p:cNvPr>
              <p:cNvSpPr txBox="1">
                <a:spLocks noRot="1" noChangeAspect="1" noMove="1" noResize="1" noEditPoints="1" noAdjustHandles="1" noChangeArrowheads="1" noChangeShapeType="1" noTextEdit="1"/>
              </p:cNvSpPr>
              <p:nvPr/>
            </p:nvSpPr>
            <p:spPr>
              <a:xfrm>
                <a:off x="1803411" y="2062073"/>
                <a:ext cx="1203343" cy="923330"/>
              </a:xfrm>
              <a:prstGeom prst="rect">
                <a:avLst/>
              </a:prstGeom>
              <a:blipFill>
                <a:blip r:embed="rId5"/>
                <a:stretch>
                  <a:fillRect l="-4569" t="-3289" r="-406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2439D9E5-83ED-4057-AEC9-7A2759F48446}"/>
              </a:ext>
            </a:extLst>
          </p:cNvPr>
          <p:cNvCxnSpPr>
            <a:cxnSpLocks/>
            <a:stCxn id="14" idx="0"/>
            <a:endCxn id="4" idx="2"/>
          </p:cNvCxnSpPr>
          <p:nvPr/>
        </p:nvCxnSpPr>
        <p:spPr>
          <a:xfrm flipV="1">
            <a:off x="3804000" y="3331255"/>
            <a:ext cx="3115" cy="18721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B619F6A-0DBF-4511-BB2B-18D7943A7C4B}"/>
                  </a:ext>
                </a:extLst>
              </p:cNvPr>
              <p:cNvSpPr txBox="1"/>
              <p:nvPr/>
            </p:nvSpPr>
            <p:spPr>
              <a:xfrm>
                <a:off x="2173420" y="3950269"/>
                <a:ext cx="2225177" cy="369332"/>
              </a:xfrm>
              <a:prstGeom prst="rect">
                <a:avLst/>
              </a:prstGeom>
              <a:noFill/>
            </p:spPr>
            <p:txBody>
              <a:bodyPr wrap="square" rtlCol="0">
                <a:spAutoFit/>
              </a:bodyPr>
              <a:lstStyle/>
              <a:p>
                <a:pPr algn="ctr"/>
                <a:r>
                  <a:rPr lang="zh-CN" altLang="en-US" dirty="0"/>
                  <a:t>奖励 </a:t>
                </a:r>
                <a:r>
                  <a:rPr lang="en-US" altLang="zh-CN" dirty="0"/>
                  <a:t>Reward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sub>
                    </m:sSub>
                  </m:oMath>
                </a14:m>
                <a:endParaRPr lang="en-US" dirty="0"/>
              </a:p>
            </p:txBody>
          </p:sp>
        </mc:Choice>
        <mc:Fallback xmlns="">
          <p:sp>
            <p:nvSpPr>
              <p:cNvPr id="10" name="TextBox 9">
                <a:extLst>
                  <a:ext uri="{FF2B5EF4-FFF2-40B4-BE49-F238E27FC236}">
                    <a16:creationId xmlns:a16="http://schemas.microsoft.com/office/drawing/2014/main" id="{CB619F6A-0DBF-4511-BB2B-18D7943A7C4B}"/>
                  </a:ext>
                </a:extLst>
              </p:cNvPr>
              <p:cNvSpPr txBox="1">
                <a:spLocks noRot="1" noChangeAspect="1" noMove="1" noResize="1" noEditPoints="1" noAdjustHandles="1" noChangeArrowheads="1" noChangeShapeType="1" noTextEdit="1"/>
              </p:cNvSpPr>
              <p:nvPr/>
            </p:nvSpPr>
            <p:spPr>
              <a:xfrm>
                <a:off x="2173420" y="3950269"/>
                <a:ext cx="2225177" cy="369332"/>
              </a:xfrm>
              <a:prstGeom prst="rect">
                <a:avLst/>
              </a:prstGeom>
              <a:blipFill>
                <a:blip r:embed="rId6"/>
                <a:stretch>
                  <a:fillRect t="-8197" b="-26230"/>
                </a:stretch>
              </a:blipFill>
            </p:spPr>
            <p:txBody>
              <a:bodyPr/>
              <a:lstStyle/>
              <a:p>
                <a:r>
                  <a:rPr lang="en-US">
                    <a:noFill/>
                  </a:rPr>
                  <a:t> </a:t>
                </a:r>
              </a:p>
            </p:txBody>
          </p:sp>
        </mc:Fallback>
      </mc:AlternateContent>
      <p:pic>
        <p:nvPicPr>
          <p:cNvPr id="14" name="Graphic 13" descr="Earth globe: Americas with solid fill">
            <a:extLst>
              <a:ext uri="{FF2B5EF4-FFF2-40B4-BE49-F238E27FC236}">
                <a16:creationId xmlns:a16="http://schemas.microsoft.com/office/drawing/2014/main" id="{58C6AD0D-B452-4E87-A646-D62D1759C8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06757" y="5203449"/>
            <a:ext cx="1594486" cy="1594486"/>
          </a:xfrm>
          <a:prstGeom prst="rect">
            <a:avLst/>
          </a:prstGeom>
        </p:spPr>
      </p:pic>
      <p:cxnSp>
        <p:nvCxnSpPr>
          <p:cNvPr id="23" name="Connector: Elbow 22">
            <a:extLst>
              <a:ext uri="{FF2B5EF4-FFF2-40B4-BE49-F238E27FC236}">
                <a16:creationId xmlns:a16="http://schemas.microsoft.com/office/drawing/2014/main" id="{F2F8F90A-6FAF-4F8A-91A1-5DBB8A1EB48C}"/>
              </a:ext>
            </a:extLst>
          </p:cNvPr>
          <p:cNvCxnSpPr>
            <a:stCxn id="4" idx="3"/>
            <a:endCxn id="14" idx="3"/>
          </p:cNvCxnSpPr>
          <p:nvPr/>
        </p:nvCxnSpPr>
        <p:spPr>
          <a:xfrm flipH="1">
            <a:off x="4601243" y="2534012"/>
            <a:ext cx="3115" cy="3466680"/>
          </a:xfrm>
          <a:prstGeom prst="bentConnector3">
            <a:avLst>
              <a:gd name="adj1" fmla="val -4912841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354C12-1F9E-4B7D-9C93-EF2264A45DED}"/>
              </a:ext>
            </a:extLst>
          </p:cNvPr>
          <p:cNvCxnSpPr>
            <a:stCxn id="14" idx="1"/>
            <a:endCxn id="4" idx="1"/>
          </p:cNvCxnSpPr>
          <p:nvPr/>
        </p:nvCxnSpPr>
        <p:spPr>
          <a:xfrm rot="10800000" flipH="1">
            <a:off x="3006756" y="2534012"/>
            <a:ext cx="3115" cy="3466680"/>
          </a:xfrm>
          <a:prstGeom prst="bentConnector3">
            <a:avLst>
              <a:gd name="adj1" fmla="val -43624398"/>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8197">
            <a:extLst>
              <a:ext uri="{FF2B5EF4-FFF2-40B4-BE49-F238E27FC236}">
                <a16:creationId xmlns:a16="http://schemas.microsoft.com/office/drawing/2014/main" id="{4284D7AB-129E-45BD-A063-3289174E6BC4}"/>
              </a:ext>
            </a:extLst>
          </p:cNvPr>
          <p:cNvSpPr>
            <a:spLocks noGrp="1"/>
          </p:cNvSpPr>
          <p:nvPr>
            <p:ph idx="1"/>
          </p:nvPr>
        </p:nvSpPr>
        <p:spPr>
          <a:xfrm>
            <a:off x="7671024" y="1690688"/>
            <a:ext cx="3606853" cy="4351338"/>
          </a:xfrm>
        </p:spPr>
        <p:txBody>
          <a:bodyPr>
            <a:normAutofit/>
          </a:bodyPr>
          <a:lstStyle/>
          <a:p>
            <a:pPr marL="457200" indent="-457200">
              <a:buFont typeface="+mj-lt"/>
              <a:buAutoNum type="arabicPeriod"/>
            </a:pPr>
            <a:r>
              <a:rPr lang="zh-CN" altLang="en-US" sz="2000" dirty="0">
                <a:gradFill>
                  <a:gsLst>
                    <a:gs pos="34000">
                      <a:srgbClr val="EDEDED"/>
                    </a:gs>
                    <a:gs pos="0">
                      <a:srgbClr val="BFBFBF"/>
                    </a:gs>
                    <a:gs pos="100000">
                      <a:srgbClr val="FFFFFF"/>
                    </a:gs>
                  </a:gsLst>
                  <a:lin ang="4800000" scaled="0"/>
                </a:gradFill>
              </a:rPr>
              <a:t>智能体在每个时刻都可以感知环境，得到一个环境状态</a:t>
            </a:r>
            <a:endParaRPr lang="en-US" altLang="zh-CN" sz="2000" dirty="0">
              <a:gradFill>
                <a:gsLst>
                  <a:gs pos="34000">
                    <a:srgbClr val="EDEDED"/>
                  </a:gs>
                  <a:gs pos="0">
                    <a:srgbClr val="BFBFBF"/>
                  </a:gs>
                  <a:gs pos="100000">
                    <a:srgbClr val="FFFFFF"/>
                  </a:gs>
                </a:gsLst>
                <a:lin ang="4800000" scaled="0"/>
              </a:gradFill>
            </a:endParaRPr>
          </a:p>
          <a:p>
            <a:pPr marL="457200" indent="-457200">
              <a:buFont typeface="+mj-lt"/>
              <a:buAutoNum type="arabicPeriod"/>
            </a:pPr>
            <a:r>
              <a:rPr lang="zh-CN" altLang="en-US" sz="2000" dirty="0">
                <a:gradFill>
                  <a:gsLst>
                    <a:gs pos="34000">
                      <a:srgbClr val="EDEDED"/>
                    </a:gs>
                    <a:gs pos="0">
                      <a:srgbClr val="BFBFBF"/>
                    </a:gs>
                    <a:gs pos="100000">
                      <a:srgbClr val="FFFFFF"/>
                    </a:gs>
                  </a:gsLst>
                  <a:lin ang="4800000" scaled="0"/>
                </a:gradFill>
              </a:rPr>
              <a:t>智能体选择一个动作</a:t>
            </a:r>
            <a:endParaRPr lang="en-US" altLang="zh-CN" sz="2000" dirty="0">
              <a:gradFill>
                <a:gsLst>
                  <a:gs pos="34000">
                    <a:srgbClr val="EDEDED"/>
                  </a:gs>
                  <a:gs pos="0">
                    <a:srgbClr val="BFBFBF"/>
                  </a:gs>
                  <a:gs pos="100000">
                    <a:srgbClr val="FFFFFF"/>
                  </a:gs>
                </a:gsLst>
                <a:lin ang="4800000" scaled="0"/>
              </a:gradFill>
            </a:endParaRPr>
          </a:p>
          <a:p>
            <a:pPr lvl="1"/>
            <a:r>
              <a:rPr lang="zh-CN" altLang="en-US" sz="1600" dirty="0">
                <a:gradFill>
                  <a:gsLst>
                    <a:gs pos="34000">
                      <a:srgbClr val="EDEDED"/>
                    </a:gs>
                    <a:gs pos="0">
                      <a:srgbClr val="BFBFBF"/>
                    </a:gs>
                    <a:gs pos="100000">
                      <a:srgbClr val="FFFFFF"/>
                    </a:gs>
                  </a:gsLst>
                  <a:lin ang="4800000" scaled="0"/>
                </a:gradFill>
              </a:rPr>
              <a:t>选择“不动”也是一个动作</a:t>
            </a:r>
            <a:endParaRPr lang="en-US" altLang="zh-CN" sz="1600" dirty="0">
              <a:gradFill>
                <a:gsLst>
                  <a:gs pos="34000">
                    <a:srgbClr val="EDEDED"/>
                  </a:gs>
                  <a:gs pos="0">
                    <a:srgbClr val="BFBFBF"/>
                  </a:gs>
                  <a:gs pos="100000">
                    <a:srgbClr val="FFFFFF"/>
                  </a:gs>
                </a:gsLst>
                <a:lin ang="4800000" scaled="0"/>
              </a:gradFill>
            </a:endParaRPr>
          </a:p>
          <a:p>
            <a:pPr marL="457200" indent="-457200">
              <a:buFont typeface="+mj-lt"/>
              <a:buAutoNum type="arabicPeriod"/>
            </a:pPr>
            <a:r>
              <a:rPr lang="zh-CN" altLang="en-US" sz="2000" dirty="0">
                <a:gradFill>
                  <a:gsLst>
                    <a:gs pos="34000">
                      <a:srgbClr val="EDEDED"/>
                    </a:gs>
                    <a:gs pos="0">
                      <a:srgbClr val="BFBFBF"/>
                    </a:gs>
                    <a:gs pos="100000">
                      <a:srgbClr val="FFFFFF"/>
                    </a:gs>
                  </a:gsLst>
                  <a:lin ang="4800000" scaled="0"/>
                </a:gradFill>
              </a:rPr>
              <a:t>下一时刻，作为动作的结果，智能体收到环境给与的数值化的收益</a:t>
            </a:r>
            <a:endParaRPr lang="en-US" altLang="zh-CN" sz="2000" dirty="0">
              <a:gradFill>
                <a:gsLst>
                  <a:gs pos="34000">
                    <a:srgbClr val="EDEDED"/>
                  </a:gs>
                  <a:gs pos="0">
                    <a:srgbClr val="BFBFBF"/>
                  </a:gs>
                  <a:gs pos="100000">
                    <a:srgbClr val="FFFFFF"/>
                  </a:gs>
                </a:gsLst>
                <a:lin ang="4800000" scaled="0"/>
              </a:gradFill>
            </a:endParaRPr>
          </a:p>
          <a:p>
            <a:pPr lvl="1"/>
            <a:r>
              <a:rPr lang="zh-CN" altLang="en-US" sz="1600" dirty="0">
                <a:gradFill>
                  <a:gsLst>
                    <a:gs pos="34000">
                      <a:srgbClr val="EDEDED"/>
                    </a:gs>
                    <a:gs pos="0">
                      <a:srgbClr val="BFBFBF"/>
                    </a:gs>
                    <a:gs pos="100000">
                      <a:srgbClr val="FFFFFF"/>
                    </a:gs>
                  </a:gsLst>
                  <a:lin ang="4800000" scaled="0"/>
                </a:gradFill>
              </a:rPr>
              <a:t>也许是</a:t>
            </a:r>
            <a:r>
              <a:rPr lang="en-US" altLang="zh-CN" sz="1600" dirty="0">
                <a:gradFill>
                  <a:gsLst>
                    <a:gs pos="34000">
                      <a:srgbClr val="EDEDED"/>
                    </a:gs>
                    <a:gs pos="0">
                      <a:srgbClr val="BFBFBF"/>
                    </a:gs>
                    <a:gs pos="100000">
                      <a:srgbClr val="FFFFFF"/>
                    </a:gs>
                  </a:gsLst>
                  <a:lin ang="4800000" scaled="0"/>
                </a:gradFill>
              </a:rPr>
              <a:t>0</a:t>
            </a:r>
            <a:r>
              <a:rPr lang="zh-CN" altLang="en-US" sz="1600" dirty="0">
                <a:gradFill>
                  <a:gsLst>
                    <a:gs pos="34000">
                      <a:srgbClr val="EDEDED"/>
                    </a:gs>
                    <a:gs pos="0">
                      <a:srgbClr val="BFBFBF"/>
                    </a:gs>
                    <a:gs pos="100000">
                      <a:srgbClr val="FFFFFF"/>
                    </a:gs>
                  </a:gsLst>
                  <a:lin ang="4800000" scaled="0"/>
                </a:gradFill>
              </a:rPr>
              <a:t>，负数或正数</a:t>
            </a:r>
            <a:endParaRPr lang="en-US" altLang="zh-CN" sz="1600" dirty="0">
              <a:gradFill>
                <a:gsLst>
                  <a:gs pos="34000">
                    <a:srgbClr val="EDEDED"/>
                  </a:gs>
                  <a:gs pos="0">
                    <a:srgbClr val="BFBFBF"/>
                  </a:gs>
                  <a:gs pos="100000">
                    <a:srgbClr val="FFFFFF"/>
                  </a:gs>
                </a:gsLst>
                <a:lin ang="4800000" scaled="0"/>
              </a:gradFill>
            </a:endParaRPr>
          </a:p>
          <a:p>
            <a:pPr marL="457200" indent="-457200">
              <a:buFont typeface="+mj-lt"/>
              <a:buAutoNum type="arabicPeriod"/>
            </a:pPr>
            <a:r>
              <a:rPr lang="zh-CN" altLang="en-US" sz="2000" dirty="0">
                <a:gradFill>
                  <a:gsLst>
                    <a:gs pos="34000">
                      <a:srgbClr val="EDEDED"/>
                    </a:gs>
                    <a:gs pos="0">
                      <a:srgbClr val="BFBFBF"/>
                    </a:gs>
                    <a:gs pos="100000">
                      <a:srgbClr val="FFFFFF"/>
                    </a:gs>
                  </a:gsLst>
                  <a:lin ang="4800000" scaled="0"/>
                </a:gradFill>
              </a:rPr>
              <a:t>同时更新状态，回到</a:t>
            </a:r>
            <a:r>
              <a:rPr lang="en-US" altLang="zh-CN" sz="2000" dirty="0">
                <a:gradFill>
                  <a:gsLst>
                    <a:gs pos="34000">
                      <a:srgbClr val="EDEDED"/>
                    </a:gs>
                    <a:gs pos="0">
                      <a:srgbClr val="BFBFBF"/>
                    </a:gs>
                    <a:gs pos="100000">
                      <a:srgbClr val="FFFFFF"/>
                    </a:gs>
                  </a:gsLst>
                  <a:lin ang="4800000" scaled="0"/>
                </a:gradFill>
              </a:rPr>
              <a:t>1</a:t>
            </a:r>
            <a:endParaRPr lang="en-US" sz="2000" dirty="0">
              <a:gradFill>
                <a:gsLst>
                  <a:gs pos="34000">
                    <a:srgbClr val="EDEDED"/>
                  </a:gs>
                  <a:gs pos="0">
                    <a:srgbClr val="BFBFBF"/>
                  </a:gs>
                  <a:gs pos="100000">
                    <a:srgbClr val="FFFFFF"/>
                  </a:gs>
                </a:gsLst>
                <a:lin ang="4800000" scaled="0"/>
              </a:gradFill>
            </a:endParaRPr>
          </a:p>
        </p:txBody>
      </p:sp>
      <p:pic>
        <p:nvPicPr>
          <p:cNvPr id="36" name="Graphic 35" descr="Badge 1 outline">
            <a:extLst>
              <a:ext uri="{FF2B5EF4-FFF2-40B4-BE49-F238E27FC236}">
                <a16:creationId xmlns:a16="http://schemas.microsoft.com/office/drawing/2014/main" id="{438ECF9E-3FBF-48BD-AE94-B2C058448A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97675" y="1978171"/>
            <a:ext cx="446821" cy="446821"/>
          </a:xfrm>
          <a:prstGeom prst="rect">
            <a:avLst/>
          </a:prstGeom>
        </p:spPr>
      </p:pic>
      <p:pic>
        <p:nvPicPr>
          <p:cNvPr id="38" name="Graphic 37" descr="Badge outline">
            <a:extLst>
              <a:ext uri="{FF2B5EF4-FFF2-40B4-BE49-F238E27FC236}">
                <a16:creationId xmlns:a16="http://schemas.microsoft.com/office/drawing/2014/main" id="{5D464EB3-615D-48E3-BD01-183B572053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948740" y="1937246"/>
            <a:ext cx="487746" cy="487746"/>
          </a:xfrm>
          <a:prstGeom prst="rect">
            <a:avLst/>
          </a:prstGeom>
        </p:spPr>
      </p:pic>
      <p:pic>
        <p:nvPicPr>
          <p:cNvPr id="40" name="Graphic 39" descr="Badge 3 outline">
            <a:extLst>
              <a:ext uri="{FF2B5EF4-FFF2-40B4-BE49-F238E27FC236}">
                <a16:creationId xmlns:a16="http://schemas.microsoft.com/office/drawing/2014/main" id="{3F65B175-E0D3-4459-AE21-16E02050047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19190" y="4317082"/>
            <a:ext cx="487746" cy="487746"/>
          </a:xfrm>
          <a:prstGeom prst="rect">
            <a:avLst/>
          </a:prstGeom>
        </p:spPr>
      </p:pic>
    </p:spTree>
    <p:extLst>
      <p:ext uri="{BB962C8B-B14F-4D97-AF65-F5344CB8AC3E}">
        <p14:creationId xmlns:p14="http://schemas.microsoft.com/office/powerpoint/2010/main" val="1453977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75E79A-1E42-4B84-ABEB-46C6607170C3}"/>
              </a:ext>
            </a:extLst>
          </p:cNvPr>
          <p:cNvSpPr>
            <a:spLocks noGrp="1"/>
          </p:cNvSpPr>
          <p:nvPr>
            <p:ph type="title"/>
          </p:nvPr>
        </p:nvSpPr>
        <p:spPr/>
        <p:txBody>
          <a:bodyPr>
            <a:normAutofit/>
          </a:bodyPr>
          <a:lstStyle/>
          <a:p>
            <a:r>
              <a:rPr lang="en-US" altLang="zh-CN" dirty="0"/>
              <a:t>《</a:t>
            </a:r>
            <a:r>
              <a:rPr lang="zh-CN" altLang="en-US" dirty="0"/>
              <a:t>终结者</a:t>
            </a:r>
            <a:r>
              <a:rPr lang="en-US" altLang="zh-CN" dirty="0"/>
              <a:t>》</a:t>
            </a:r>
            <a:r>
              <a:rPr lang="zh-CN" altLang="en-US" dirty="0"/>
              <a:t>中的时空穿越者</a:t>
            </a:r>
            <a:endParaRPr lang="en-US" dirty="0"/>
          </a:p>
        </p:txBody>
      </p:sp>
      <p:pic>
        <p:nvPicPr>
          <p:cNvPr id="1026" name="Picture 2" descr="See the source image">
            <a:extLst>
              <a:ext uri="{FF2B5EF4-FFF2-40B4-BE49-F238E27FC236}">
                <a16:creationId xmlns:a16="http://schemas.microsoft.com/office/drawing/2014/main" id="{73AC088C-502F-4F38-A989-5049284B0D1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tretch/>
        </p:blipFill>
        <p:spPr bwMode="auto">
          <a:xfrm>
            <a:off x="1278466" y="1811977"/>
            <a:ext cx="8102491" cy="43513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A9ABAE2-1967-4203-8737-2E9A1E6C4E8D}"/>
              </a:ext>
            </a:extLst>
          </p:cNvPr>
          <p:cNvSpPr txBox="1"/>
          <p:nvPr/>
        </p:nvSpPr>
        <p:spPr>
          <a:xfrm>
            <a:off x="6048233" y="1971709"/>
            <a:ext cx="5716137" cy="4031873"/>
          </a:xfrm>
          <a:prstGeom prst="rect">
            <a:avLst/>
          </a:prstGeom>
          <a:noFill/>
        </p:spPr>
        <p:txBody>
          <a:bodyPr wrap="square" rtlCol="0">
            <a:spAutoFit/>
          </a:bodyPr>
          <a:lstStyle/>
          <a:p>
            <a:pPr marL="285750" indent="-285750">
              <a:buFont typeface="Arial" panose="020B0604020202020204" pitchFamily="34" charset="0"/>
              <a:buChar char="•"/>
            </a:pPr>
            <a:r>
              <a:rPr lang="zh-CN" altLang="en-US" sz="3200" dirty="0"/>
              <a:t>状态 </a:t>
            </a:r>
            <a:r>
              <a:rPr lang="en-US" altLang="zh-CN" sz="3200" dirty="0"/>
              <a:t>S0</a:t>
            </a:r>
          </a:p>
          <a:p>
            <a:pPr marL="742950" lvl="1" indent="-285750">
              <a:buFont typeface="Arial" panose="020B0604020202020204" pitchFamily="34" charset="0"/>
              <a:buChar char="•"/>
            </a:pPr>
            <a:r>
              <a:rPr lang="zh-CN" altLang="en-US" sz="3200" dirty="0"/>
              <a:t>到达新环境，没穿衣服</a:t>
            </a:r>
            <a:endParaRPr lang="en-US" altLang="zh-CN" sz="3200" dirty="0"/>
          </a:p>
          <a:p>
            <a:pPr marL="285750" indent="-285750">
              <a:buFont typeface="Arial" panose="020B0604020202020204" pitchFamily="34" charset="0"/>
              <a:buChar char="•"/>
            </a:pPr>
            <a:r>
              <a:rPr lang="zh-CN" altLang="en-US" sz="3200" dirty="0"/>
              <a:t>动作</a:t>
            </a:r>
            <a:r>
              <a:rPr lang="en-US" altLang="zh-CN" sz="3200" dirty="0"/>
              <a:t>A0</a:t>
            </a:r>
          </a:p>
          <a:p>
            <a:pPr marL="742950" lvl="1" indent="-285750">
              <a:buFont typeface="Arial" panose="020B0604020202020204" pitchFamily="34" charset="0"/>
              <a:buChar char="•"/>
            </a:pPr>
            <a:r>
              <a:rPr lang="zh-CN" altLang="en-US" sz="3200" dirty="0"/>
              <a:t>抢夺了一件皮夹克和摩托车</a:t>
            </a:r>
            <a:endParaRPr lang="en-US" altLang="zh-CN" sz="3200" dirty="0"/>
          </a:p>
          <a:p>
            <a:pPr marL="285750" indent="-285750">
              <a:buFont typeface="Arial" panose="020B0604020202020204" pitchFamily="34" charset="0"/>
              <a:buChar char="•"/>
            </a:pPr>
            <a:r>
              <a:rPr lang="zh-CN" altLang="en-US" sz="3200" dirty="0"/>
              <a:t>奖励</a:t>
            </a:r>
            <a:r>
              <a:rPr lang="en-US" altLang="zh-CN" sz="3200" dirty="0"/>
              <a:t>R1</a:t>
            </a:r>
          </a:p>
          <a:p>
            <a:pPr marL="742950" lvl="1" indent="-285750">
              <a:buFont typeface="Arial" panose="020B0604020202020204" pitchFamily="34" charset="0"/>
              <a:buChar char="•"/>
            </a:pPr>
            <a:r>
              <a:rPr lang="zh-CN" altLang="en-US" sz="3200" dirty="0"/>
              <a:t>看上去像一个正常的人类，便于后面开展工作</a:t>
            </a:r>
            <a:endParaRPr lang="en-US" sz="3200" dirty="0"/>
          </a:p>
        </p:txBody>
      </p:sp>
    </p:spTree>
    <p:extLst>
      <p:ext uri="{BB962C8B-B14F-4D97-AF65-F5344CB8AC3E}">
        <p14:creationId xmlns:p14="http://schemas.microsoft.com/office/powerpoint/2010/main" val="1056841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F8B277-A048-41EB-86AB-5440B36B7254}"/>
              </a:ext>
            </a:extLst>
          </p:cNvPr>
          <p:cNvSpPr>
            <a:spLocks noGrp="1"/>
          </p:cNvSpPr>
          <p:nvPr>
            <p:ph type="title"/>
          </p:nvPr>
        </p:nvSpPr>
        <p:spPr/>
        <p:txBody>
          <a:bodyPr/>
          <a:lstStyle/>
          <a:p>
            <a:r>
              <a:rPr lang="zh-CN" altLang="en-US" dirty="0"/>
              <a:t>强化学习的应用</a:t>
            </a:r>
            <a:endParaRPr lang="en-US" dirty="0"/>
          </a:p>
        </p:txBody>
      </p:sp>
      <p:sp>
        <p:nvSpPr>
          <p:cNvPr id="2" name="Text Placeholder 1">
            <a:extLst>
              <a:ext uri="{FF2B5EF4-FFF2-40B4-BE49-F238E27FC236}">
                <a16:creationId xmlns:a16="http://schemas.microsoft.com/office/drawing/2014/main" id="{13A39D47-EDA0-4C0E-BD0C-93F0B4E1FA1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972043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FC455-8F8C-495B-BCDC-51B30ED44006}"/>
              </a:ext>
            </a:extLst>
          </p:cNvPr>
          <p:cNvSpPr>
            <a:spLocks noGrp="1"/>
          </p:cNvSpPr>
          <p:nvPr>
            <p:ph type="title"/>
          </p:nvPr>
        </p:nvSpPr>
        <p:spPr>
          <a:xfrm>
            <a:off x="838200" y="365125"/>
            <a:ext cx="10515600" cy="1325563"/>
          </a:xfrm>
        </p:spPr>
        <p:txBody>
          <a:bodyPr>
            <a:normAutofit/>
          </a:bodyPr>
          <a:lstStyle/>
          <a:p>
            <a:r>
              <a:rPr lang="zh-CN" altLang="en-US" dirty="0"/>
              <a:t>无人驾驶</a:t>
            </a:r>
            <a:endParaRPr lang="en-US" dirty="0"/>
          </a:p>
        </p:txBody>
      </p:sp>
      <p:pic>
        <p:nvPicPr>
          <p:cNvPr id="1030" name="Picture 6" descr="See the source image">
            <a:extLst>
              <a:ext uri="{FF2B5EF4-FFF2-40B4-BE49-F238E27FC236}">
                <a16:creationId xmlns:a16="http://schemas.microsoft.com/office/drawing/2014/main" id="{4938D347-1CB2-4F6C-858E-2DF9073286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35" r="18978" b="1"/>
          <a:stretch/>
        </p:blipFill>
        <p:spPr bwMode="auto">
          <a:xfrm>
            <a:off x="956068" y="1924505"/>
            <a:ext cx="3354676" cy="339861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5A5AD71-7E00-49CE-8997-F88095885C5A}"/>
              </a:ext>
            </a:extLst>
          </p:cNvPr>
          <p:cNvSpPr>
            <a:spLocks noGrp="1"/>
          </p:cNvSpPr>
          <p:nvPr>
            <p:ph idx="1"/>
          </p:nvPr>
        </p:nvSpPr>
        <p:spPr>
          <a:xfrm>
            <a:off x="4800600" y="1825625"/>
            <a:ext cx="6553200" cy="4351338"/>
          </a:xfrm>
        </p:spPr>
        <p:txBody>
          <a:bodyPr>
            <a:normAutofit/>
          </a:bodyPr>
          <a:lstStyle/>
          <a:p>
            <a:r>
              <a:rPr lang="zh-CN" altLang="en-US"/>
              <a:t>不同地方的限速不同限速，是否是可行驶区域，如何躲避障碍等问题。</a:t>
            </a:r>
          </a:p>
          <a:p>
            <a:r>
              <a:rPr lang="zh-CN" altLang="en-US"/>
              <a:t>有些自动驾驶的任务可以与强化学习相结合，比如轨迹优化，运动规划，动态路径，最优控制，以及高速路中的情景学习策略。</a:t>
            </a:r>
          </a:p>
          <a:p>
            <a:r>
              <a:rPr lang="zh-CN" altLang="en-US"/>
              <a:t>比如，自动停车策略能够完成自动停车。变道能够使用</a:t>
            </a:r>
            <a:r>
              <a:rPr lang="en-US" altLang="zh-CN"/>
              <a:t>q-learning</a:t>
            </a:r>
            <a:r>
              <a:rPr lang="zh-CN" altLang="en-US"/>
              <a:t>来实现，超车能应用超车学习策略来完成超车的同时躲避障碍并且此后保持一个稳定得速度。</a:t>
            </a:r>
            <a:endParaRPr lang="en-US"/>
          </a:p>
        </p:txBody>
      </p:sp>
    </p:spTree>
    <p:extLst>
      <p:ext uri="{BB962C8B-B14F-4D97-AF65-F5344CB8AC3E}">
        <p14:creationId xmlns:p14="http://schemas.microsoft.com/office/powerpoint/2010/main" val="134559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CBFC2-6C30-4D6B-AFA0-6C2B6FF61D4C}"/>
              </a:ext>
            </a:extLst>
          </p:cNvPr>
          <p:cNvSpPr>
            <a:spLocks noGrp="1"/>
          </p:cNvSpPr>
          <p:nvPr>
            <p:ph type="title"/>
          </p:nvPr>
        </p:nvSpPr>
        <p:spPr>
          <a:xfrm>
            <a:off x="838200" y="365125"/>
            <a:ext cx="10515600" cy="1325563"/>
          </a:xfrm>
        </p:spPr>
        <p:txBody>
          <a:bodyPr>
            <a:normAutofit/>
          </a:bodyPr>
          <a:lstStyle/>
          <a:p>
            <a:r>
              <a:rPr lang="zh-CN" altLang="en-US" dirty="0"/>
              <a:t>工业自动化</a:t>
            </a:r>
            <a:endParaRPr lang="en-US" dirty="0"/>
          </a:p>
        </p:txBody>
      </p:sp>
      <p:pic>
        <p:nvPicPr>
          <p:cNvPr id="2050" name="Picture 2" descr="See the source image">
            <a:extLst>
              <a:ext uri="{FF2B5EF4-FFF2-40B4-BE49-F238E27FC236}">
                <a16:creationId xmlns:a16="http://schemas.microsoft.com/office/drawing/2014/main" id="{5CD1EFA7-3001-49A5-86F6-EBBFA667C0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200" r="23277"/>
          <a:stretch/>
        </p:blipFill>
        <p:spPr bwMode="auto">
          <a:xfrm>
            <a:off x="956068" y="1924505"/>
            <a:ext cx="3354676" cy="339861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DA447C4-8925-4CB1-B323-AA70CA93A13B}"/>
              </a:ext>
            </a:extLst>
          </p:cNvPr>
          <p:cNvSpPr>
            <a:spLocks noGrp="1"/>
          </p:cNvSpPr>
          <p:nvPr>
            <p:ph idx="1"/>
          </p:nvPr>
        </p:nvSpPr>
        <p:spPr>
          <a:xfrm>
            <a:off x="4800600" y="1825625"/>
            <a:ext cx="6553200" cy="4351338"/>
          </a:xfrm>
        </p:spPr>
        <p:txBody>
          <a:bodyPr>
            <a:normAutofit lnSpcReduction="10000"/>
          </a:bodyPr>
          <a:lstStyle/>
          <a:p>
            <a:r>
              <a:rPr lang="zh-CN" altLang="en-US" sz="2000" dirty="0"/>
              <a:t>在工业自动化中，基于强化学习的机器人被用于执行各种任务。这些机器人不仅效率比人类更高，还可以执行危险任务。</a:t>
            </a:r>
          </a:p>
          <a:p>
            <a:r>
              <a:rPr lang="en-US" altLang="zh-CN" sz="2000" dirty="0" err="1"/>
              <a:t>Deepmind</a:t>
            </a:r>
            <a:r>
              <a:rPr lang="zh-CN" altLang="en-US" sz="2000" dirty="0"/>
              <a:t>使用</a:t>
            </a:r>
            <a:r>
              <a:rPr lang="en-US" altLang="zh-CN" sz="2000" dirty="0"/>
              <a:t>AI</a:t>
            </a:r>
            <a:r>
              <a:rPr lang="zh-CN" altLang="en-US" sz="2000" dirty="0"/>
              <a:t>智能体来冷却</a:t>
            </a:r>
            <a:r>
              <a:rPr lang="en-US" altLang="zh-CN" sz="2000" dirty="0"/>
              <a:t>Google</a:t>
            </a:r>
            <a:r>
              <a:rPr lang="zh-CN" altLang="en-US" sz="2000" dirty="0"/>
              <a:t>数据中心是一个成功的应用案例。通过这种方式，节省了</a:t>
            </a:r>
            <a:r>
              <a:rPr lang="en-US" altLang="zh-CN" sz="2000" dirty="0"/>
              <a:t>40%</a:t>
            </a:r>
            <a:r>
              <a:rPr lang="zh-CN" altLang="en-US" sz="2000" dirty="0"/>
              <a:t>的能源支出。现在，这些数据中心完全由人工智能系统控制，除了很少数据中心的专家，几乎不再需要其他人工干预。该系统的工作方式如下：</a:t>
            </a:r>
          </a:p>
          <a:p>
            <a:pPr lvl="1"/>
            <a:r>
              <a:rPr lang="zh-CN" altLang="en-US" sz="2000" dirty="0"/>
              <a:t>每五分钟从数据中心获取数据快照，并将其输入深度神经网络</a:t>
            </a:r>
          </a:p>
          <a:p>
            <a:pPr lvl="1"/>
            <a:r>
              <a:rPr lang="zh-CN" altLang="en-US" sz="2000" dirty="0"/>
              <a:t>预测不同组合将如何影响未来的能源消耗</a:t>
            </a:r>
          </a:p>
          <a:p>
            <a:pPr lvl="1"/>
            <a:r>
              <a:rPr lang="zh-CN" altLang="en-US" sz="2000" dirty="0"/>
              <a:t>在符合安全标准的情况下，采取具有最小功耗的措施</a:t>
            </a:r>
          </a:p>
          <a:p>
            <a:pPr lvl="1"/>
            <a:r>
              <a:rPr lang="zh-CN" altLang="en-US" sz="2000" dirty="0"/>
              <a:t>向数据中心发送相应措施并实施操作</a:t>
            </a:r>
          </a:p>
          <a:p>
            <a:pPr lvl="1"/>
            <a:r>
              <a:rPr lang="zh-CN" altLang="en-US" sz="2000" dirty="0"/>
              <a:t>当然，具体的措施还是由本地控制系统操作完成。</a:t>
            </a:r>
            <a:endParaRPr lang="en-US" sz="2000" dirty="0"/>
          </a:p>
        </p:txBody>
      </p:sp>
    </p:spTree>
    <p:extLst>
      <p:ext uri="{BB962C8B-B14F-4D97-AF65-F5344CB8AC3E}">
        <p14:creationId xmlns:p14="http://schemas.microsoft.com/office/powerpoint/2010/main" val="665583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71423-4A8B-4227-B409-4AC7AC507731}"/>
              </a:ext>
            </a:extLst>
          </p:cNvPr>
          <p:cNvSpPr>
            <a:spLocks noGrp="1"/>
          </p:cNvSpPr>
          <p:nvPr>
            <p:ph type="title"/>
          </p:nvPr>
        </p:nvSpPr>
        <p:spPr>
          <a:xfrm>
            <a:off x="838200" y="365125"/>
            <a:ext cx="10515600" cy="1325563"/>
          </a:xfrm>
        </p:spPr>
        <p:txBody>
          <a:bodyPr>
            <a:normAutofit/>
          </a:bodyPr>
          <a:lstStyle/>
          <a:p>
            <a:r>
              <a:rPr lang="zh-CN" altLang="en-US" dirty="0"/>
              <a:t>金融贸易</a:t>
            </a:r>
            <a:endParaRPr lang="en-US" dirty="0"/>
          </a:p>
        </p:txBody>
      </p:sp>
      <p:pic>
        <p:nvPicPr>
          <p:cNvPr id="3074" name="Picture 2" descr="See the source image">
            <a:extLst>
              <a:ext uri="{FF2B5EF4-FFF2-40B4-BE49-F238E27FC236}">
                <a16:creationId xmlns:a16="http://schemas.microsoft.com/office/drawing/2014/main" id="{4D355AFC-A381-478C-86B0-CDCEE8EBA4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909" r="20868" b="1"/>
          <a:stretch/>
        </p:blipFill>
        <p:spPr bwMode="auto">
          <a:xfrm>
            <a:off x="956068" y="1924505"/>
            <a:ext cx="3354676" cy="339861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325D04E-C93E-4692-863A-6717F542BB55}"/>
              </a:ext>
            </a:extLst>
          </p:cNvPr>
          <p:cNvSpPr>
            <a:spLocks noGrp="1"/>
          </p:cNvSpPr>
          <p:nvPr>
            <p:ph idx="1"/>
          </p:nvPr>
        </p:nvSpPr>
        <p:spPr>
          <a:xfrm>
            <a:off x="4800600" y="1825625"/>
            <a:ext cx="6553200" cy="4351338"/>
          </a:xfrm>
        </p:spPr>
        <p:txBody>
          <a:bodyPr>
            <a:normAutofit/>
          </a:bodyPr>
          <a:lstStyle/>
          <a:p>
            <a:r>
              <a:rPr lang="en-US" altLang="zh-CN" sz="2200"/>
              <a:t>https://arxiv.org/ftp/arxiv/papers/1803/1803.03916.pdf</a:t>
            </a:r>
          </a:p>
          <a:p>
            <a:r>
              <a:rPr lang="zh-CN" altLang="en-US" sz="2200"/>
              <a:t>有监督的时间序列模型可用来预测未来的销售额，还可以预测股票价格。然而，这些模型并不能决定在特定股价下应采取何种行动，强化学习（</a:t>
            </a:r>
            <a:r>
              <a:rPr lang="en-US" altLang="zh-CN" sz="2200"/>
              <a:t>RL</a:t>
            </a:r>
            <a:r>
              <a:rPr lang="zh-CN" altLang="en-US" sz="2200"/>
              <a:t>）正是为此问题而生。通过市场基准标准对</a:t>
            </a:r>
            <a:r>
              <a:rPr lang="en-US" altLang="zh-CN" sz="2200"/>
              <a:t>RL</a:t>
            </a:r>
            <a:r>
              <a:rPr lang="zh-CN" altLang="en-US" sz="2200"/>
              <a:t>模型进行评估，确保</a:t>
            </a:r>
            <a:r>
              <a:rPr lang="en-US" altLang="zh-CN" sz="2200"/>
              <a:t>RL</a:t>
            </a:r>
            <a:r>
              <a:rPr lang="zh-CN" altLang="en-US" sz="2200"/>
              <a:t>智能体正确做出持有、购买或是出售的决定，以保证最佳收益。</a:t>
            </a:r>
          </a:p>
          <a:p>
            <a:r>
              <a:rPr lang="zh-CN" altLang="en-US" sz="2200"/>
              <a:t>通过强化学习，金融贸易不再像从前那样由分析师做出每一个决策，真正实现机器的自动决策。例如，</a:t>
            </a:r>
            <a:r>
              <a:rPr lang="en-US" altLang="zh-CN" sz="2200"/>
              <a:t>IBM</a:t>
            </a:r>
            <a:r>
              <a:rPr lang="zh-CN" altLang="en-US" sz="2200"/>
              <a:t>构建有一个强大的、面向金融交易的强化学习平台，该平台根据每一笔金融交易的损失或利润来调整奖励函数</a:t>
            </a:r>
            <a:endParaRPr lang="en-US" sz="2200"/>
          </a:p>
        </p:txBody>
      </p:sp>
    </p:spTree>
    <p:extLst>
      <p:ext uri="{BB962C8B-B14F-4D97-AF65-F5344CB8AC3E}">
        <p14:creationId xmlns:p14="http://schemas.microsoft.com/office/powerpoint/2010/main" val="619770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DC1BB-5355-4291-A07B-207CEE542376}"/>
              </a:ext>
            </a:extLst>
          </p:cNvPr>
          <p:cNvSpPr>
            <a:spLocks noGrp="1"/>
          </p:cNvSpPr>
          <p:nvPr>
            <p:ph type="title"/>
          </p:nvPr>
        </p:nvSpPr>
        <p:spPr>
          <a:xfrm>
            <a:off x="838200" y="365125"/>
            <a:ext cx="10515600" cy="1325563"/>
          </a:xfrm>
        </p:spPr>
        <p:txBody>
          <a:bodyPr>
            <a:normAutofit/>
          </a:bodyPr>
          <a:lstStyle/>
          <a:p>
            <a:r>
              <a:rPr lang="zh-CN" altLang="en-US" dirty="0"/>
              <a:t>新闻推荐</a:t>
            </a:r>
            <a:endParaRPr lang="en-US" dirty="0"/>
          </a:p>
        </p:txBody>
      </p:sp>
      <p:sp>
        <p:nvSpPr>
          <p:cNvPr id="4100" name="Rounded Rectangle 17">
            <a:extLst>
              <a:ext uri="{FF2B5EF4-FFF2-40B4-BE49-F238E27FC236}">
                <a16:creationId xmlns:a16="http://schemas.microsoft.com/office/drawing/2014/main" id="{15045B1D-AED4-407C-BC82-BF20E4E4F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948070"/>
            <a:ext cx="4773166" cy="3896140"/>
          </a:xfrm>
          <a:prstGeom prst="roundRect">
            <a:avLst>
              <a:gd name="adj" fmla="val 2028"/>
            </a:avLst>
          </a:prstGeom>
          <a:solidFill>
            <a:schemeClr val="tx1"/>
          </a:solidFill>
          <a:ln>
            <a:solidFill>
              <a:schemeClr val="accent1">
                <a:shade val="50000"/>
              </a:schemeClr>
            </a:solid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See the source image">
            <a:extLst>
              <a:ext uri="{FF2B5EF4-FFF2-40B4-BE49-F238E27FC236}">
                <a16:creationId xmlns:a16="http://schemas.microsoft.com/office/drawing/2014/main" id="{96997156-0A70-49FA-B393-101E095854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480" r="6145" b="-2"/>
          <a:stretch/>
        </p:blipFill>
        <p:spPr bwMode="auto">
          <a:xfrm>
            <a:off x="1131172" y="2268111"/>
            <a:ext cx="4187222" cy="325605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6E3FFB6-67C6-4DF9-9FB8-83FF513DEA5C}"/>
              </a:ext>
            </a:extLst>
          </p:cNvPr>
          <p:cNvSpPr>
            <a:spLocks noGrp="1"/>
          </p:cNvSpPr>
          <p:nvPr>
            <p:ph idx="1"/>
          </p:nvPr>
        </p:nvSpPr>
        <p:spPr>
          <a:xfrm>
            <a:off x="6096000" y="1948069"/>
            <a:ext cx="5257799" cy="4228893"/>
          </a:xfrm>
        </p:spPr>
        <p:txBody>
          <a:bodyPr>
            <a:normAutofit/>
          </a:bodyPr>
          <a:lstStyle/>
          <a:p>
            <a:r>
              <a:rPr lang="en-US" altLang="zh-CN" sz="2000"/>
              <a:t>http://www.personal.psu.edu/~gjz5038/paper/www2018_reinforceRec/www2018_reinforceRec.pdf</a:t>
            </a:r>
          </a:p>
          <a:p>
            <a:r>
              <a:rPr lang="zh-CN" altLang="en-US" sz="2000"/>
              <a:t>在新闻推荐领域，用户的喜好不是一成不变的，仅仅基于评论和（历史）喜好向用户推荐新闻无法一劳永逸。基于强化学习的系统则可以动态跟踪读者反馈并更新推荐。</a:t>
            </a:r>
          </a:p>
          <a:p>
            <a:r>
              <a:rPr lang="zh-CN" altLang="en-US" sz="2000"/>
              <a:t>构建这样一个系统需要获取新闻特征、读者特征、上下文特征和读者阅读的新闻特征。其中，新闻特征包括但不限于内容、标题和发布者；读者特征是指读者与内容的交互方式，如点击和共享；上下文特征包括新闻的时间和新鲜度等。然后根据用户行为定义奖励函数，训练</a:t>
            </a:r>
            <a:r>
              <a:rPr lang="en-US" altLang="zh-CN" sz="2000"/>
              <a:t>RL</a:t>
            </a:r>
            <a:r>
              <a:rPr lang="zh-CN" altLang="en-US" sz="2000"/>
              <a:t>模型</a:t>
            </a:r>
            <a:endParaRPr lang="en-US" sz="2000"/>
          </a:p>
        </p:txBody>
      </p:sp>
    </p:spTree>
    <p:extLst>
      <p:ext uri="{BB962C8B-B14F-4D97-AF65-F5344CB8AC3E}">
        <p14:creationId xmlns:p14="http://schemas.microsoft.com/office/powerpoint/2010/main" val="588580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FD23E-AF95-4145-B7AF-48A153EAC246}"/>
              </a:ext>
            </a:extLst>
          </p:cNvPr>
          <p:cNvSpPr>
            <a:spLocks noGrp="1"/>
          </p:cNvSpPr>
          <p:nvPr>
            <p:ph type="title"/>
          </p:nvPr>
        </p:nvSpPr>
        <p:spPr>
          <a:xfrm>
            <a:off x="838200" y="365125"/>
            <a:ext cx="10515600" cy="1325563"/>
          </a:xfrm>
        </p:spPr>
        <p:txBody>
          <a:bodyPr>
            <a:normAutofit/>
          </a:bodyPr>
          <a:lstStyle/>
          <a:p>
            <a:r>
              <a:rPr lang="zh-CN" altLang="en-US" dirty="0"/>
              <a:t>游戏</a:t>
            </a:r>
            <a:endParaRPr lang="en-US" dirty="0"/>
          </a:p>
        </p:txBody>
      </p:sp>
      <p:pic>
        <p:nvPicPr>
          <p:cNvPr id="5122" name="Picture 2" descr="See the source image">
            <a:extLst>
              <a:ext uri="{FF2B5EF4-FFF2-40B4-BE49-F238E27FC236}">
                <a16:creationId xmlns:a16="http://schemas.microsoft.com/office/drawing/2014/main" id="{753EB0FA-48F8-415D-94DA-D85BEEF27D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423" r="19883" b="-3"/>
          <a:stretch/>
        </p:blipFill>
        <p:spPr bwMode="auto">
          <a:xfrm>
            <a:off x="956068" y="1924505"/>
            <a:ext cx="3354676" cy="339861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AC42E91-181E-4923-8106-B4C8CFC5C460}"/>
              </a:ext>
            </a:extLst>
          </p:cNvPr>
          <p:cNvSpPr>
            <a:spLocks noGrp="1"/>
          </p:cNvSpPr>
          <p:nvPr>
            <p:ph idx="1"/>
          </p:nvPr>
        </p:nvSpPr>
        <p:spPr>
          <a:xfrm>
            <a:off x="4800600" y="1825625"/>
            <a:ext cx="6553200" cy="4351338"/>
          </a:xfrm>
        </p:spPr>
        <p:txBody>
          <a:bodyPr>
            <a:normAutofit lnSpcReduction="10000"/>
          </a:bodyPr>
          <a:lstStyle/>
          <a:p>
            <a:r>
              <a:rPr lang="en-US" altLang="zh-CN" dirty="0">
                <a:hlinkClick r:id="rId4"/>
              </a:rPr>
              <a:t>Alpha Go Zero</a:t>
            </a:r>
            <a:r>
              <a:rPr lang="zh-CN" altLang="en-US" dirty="0">
                <a:hlinkClick r:id="rId4"/>
              </a:rPr>
              <a:t> 文章</a:t>
            </a:r>
            <a:endParaRPr lang="en-US" altLang="zh-CN" dirty="0"/>
          </a:p>
          <a:p>
            <a:r>
              <a:rPr lang="en-US" altLang="zh-CN" dirty="0"/>
              <a:t>RL</a:t>
            </a:r>
            <a:r>
              <a:rPr lang="zh-CN" altLang="en-US" dirty="0"/>
              <a:t>在游戏领域中的应用备受关注，且极为成功，最典型的便是前些年人尽皆知的</a:t>
            </a:r>
            <a:r>
              <a:rPr lang="en-US" altLang="zh-CN" dirty="0" err="1"/>
              <a:t>AlphaGoZero</a:t>
            </a:r>
            <a:r>
              <a:rPr lang="zh-CN" altLang="en-US" dirty="0"/>
              <a:t>。通过强化学习，</a:t>
            </a:r>
            <a:r>
              <a:rPr lang="en-US" altLang="zh-CN" dirty="0" err="1"/>
              <a:t>AlphaGoZero</a:t>
            </a:r>
            <a:r>
              <a:rPr lang="zh-CN" altLang="en-US" dirty="0"/>
              <a:t>能够从头学习围棋游戏，并自我学习。经过</a:t>
            </a:r>
            <a:r>
              <a:rPr lang="en-US" altLang="zh-CN" dirty="0"/>
              <a:t>40</a:t>
            </a:r>
            <a:r>
              <a:rPr lang="zh-CN" altLang="en-US" dirty="0"/>
              <a:t>天的训练，</a:t>
            </a:r>
            <a:r>
              <a:rPr lang="en-US" altLang="zh-CN" dirty="0" err="1"/>
              <a:t>AlphaGoZero</a:t>
            </a:r>
            <a:r>
              <a:rPr lang="zh-CN" altLang="en-US" dirty="0"/>
              <a:t>的表现超过了世界排名第一的柯洁。该模型仅包含一个神经网络，且只将黑白棋子作为输入特征。由于网络单一，一个简单的树搜索算法被用来评估位置移动和样本移动，而无需任何蒙特卡罗展开</a:t>
            </a:r>
            <a:endParaRPr lang="en-US" dirty="0"/>
          </a:p>
        </p:txBody>
      </p:sp>
    </p:spTree>
    <p:extLst>
      <p:ext uri="{BB962C8B-B14F-4D97-AF65-F5344CB8AC3E}">
        <p14:creationId xmlns:p14="http://schemas.microsoft.com/office/powerpoint/2010/main" val="1037694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9A1EE-4A6D-4A3F-B9E9-4F4392D07AE7}"/>
              </a:ext>
            </a:extLst>
          </p:cNvPr>
          <p:cNvSpPr>
            <a:spLocks noGrp="1"/>
          </p:cNvSpPr>
          <p:nvPr>
            <p:ph type="title"/>
          </p:nvPr>
        </p:nvSpPr>
        <p:spPr/>
        <p:txBody>
          <a:bodyPr/>
          <a:lstStyle/>
          <a:p>
            <a:r>
              <a:rPr lang="zh-CN" altLang="en-US" dirty="0"/>
              <a:t>三种机器学习范式</a:t>
            </a:r>
            <a:endParaRPr lang="en-US" dirty="0"/>
          </a:p>
        </p:txBody>
      </p:sp>
      <p:graphicFrame>
        <p:nvGraphicFramePr>
          <p:cNvPr id="4" name="Content Placeholder 3">
            <a:extLst>
              <a:ext uri="{FF2B5EF4-FFF2-40B4-BE49-F238E27FC236}">
                <a16:creationId xmlns:a16="http://schemas.microsoft.com/office/drawing/2014/main" id="{6F3B9D61-03E9-4DAC-89AC-D58EF625199E}"/>
              </a:ext>
            </a:extLst>
          </p:cNvPr>
          <p:cNvGraphicFramePr>
            <a:graphicFrameLocks noGrp="1"/>
          </p:cNvGraphicFramePr>
          <p:nvPr>
            <p:ph idx="1"/>
            <p:extLst>
              <p:ext uri="{D42A27DB-BD31-4B8C-83A1-F6EECF244321}">
                <p14:modId xmlns:p14="http://schemas.microsoft.com/office/powerpoint/2010/main" val="3734977771"/>
              </p:ext>
            </p:extLst>
          </p:nvPr>
        </p:nvGraphicFramePr>
        <p:xfrm>
          <a:off x="1120775" y="1825625"/>
          <a:ext cx="1023302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4F615A3A-A691-4A15-A89D-9C68157A2EA2}"/>
              </a:ext>
            </a:extLst>
          </p:cNvPr>
          <p:cNvSpPr txBox="1"/>
          <p:nvPr/>
        </p:nvSpPr>
        <p:spPr>
          <a:xfrm>
            <a:off x="1062857" y="2239618"/>
            <a:ext cx="2781531"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学习有标签的训练数据</a:t>
            </a:r>
            <a:endParaRPr lang="en-US" altLang="zh-CN" dirty="0"/>
          </a:p>
          <a:p>
            <a:pPr marL="285750" indent="-285750">
              <a:buFont typeface="Arial" panose="020B0604020202020204" pitchFamily="34" charset="0"/>
              <a:buChar char="•"/>
            </a:pPr>
            <a:r>
              <a:rPr lang="zh-CN" altLang="en-US" dirty="0"/>
              <a:t>学习中得到直接的反馈</a:t>
            </a:r>
            <a:endParaRPr lang="en-US" altLang="zh-CN" dirty="0"/>
          </a:p>
          <a:p>
            <a:pPr marL="285750" indent="-285750">
              <a:buFont typeface="Arial" panose="020B0604020202020204" pitchFamily="34" charset="0"/>
              <a:buChar char="•"/>
            </a:pPr>
            <a:r>
              <a:rPr lang="zh-CN" altLang="en-US" dirty="0"/>
              <a:t>用于预测未来的输出</a:t>
            </a:r>
            <a:endParaRPr lang="en-US" dirty="0"/>
          </a:p>
        </p:txBody>
      </p:sp>
      <p:sp>
        <p:nvSpPr>
          <p:cNvPr id="6" name="TextBox 5">
            <a:extLst>
              <a:ext uri="{FF2B5EF4-FFF2-40B4-BE49-F238E27FC236}">
                <a16:creationId xmlns:a16="http://schemas.microsoft.com/office/drawing/2014/main" id="{44AE8CDA-0C71-4169-BA8E-D5A235627D20}"/>
              </a:ext>
            </a:extLst>
          </p:cNvPr>
          <p:cNvSpPr txBox="1"/>
          <p:nvPr/>
        </p:nvSpPr>
        <p:spPr>
          <a:xfrm>
            <a:off x="8878957" y="2312590"/>
            <a:ext cx="2550698"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训练数据没有标签</a:t>
            </a:r>
            <a:endParaRPr lang="en-US" altLang="zh-CN" dirty="0"/>
          </a:p>
          <a:p>
            <a:pPr marL="285750" indent="-285750">
              <a:buFont typeface="Arial" panose="020B0604020202020204" pitchFamily="34" charset="0"/>
              <a:buChar char="•"/>
            </a:pPr>
            <a:r>
              <a:rPr lang="zh-CN" altLang="en-US" dirty="0"/>
              <a:t>学习中没有反馈</a:t>
            </a:r>
            <a:endParaRPr lang="en-US" altLang="zh-CN" dirty="0"/>
          </a:p>
          <a:p>
            <a:pPr marL="285750" indent="-285750">
              <a:buFont typeface="Arial" panose="020B0604020202020204" pitchFamily="34" charset="0"/>
              <a:buChar char="•"/>
            </a:pPr>
            <a:r>
              <a:rPr lang="zh-CN" altLang="en-US" dirty="0"/>
              <a:t>用于寻找隐藏的规律</a:t>
            </a:r>
            <a:endParaRPr lang="en-US" dirty="0"/>
          </a:p>
        </p:txBody>
      </p:sp>
      <p:sp>
        <p:nvSpPr>
          <p:cNvPr id="7" name="TextBox 6">
            <a:extLst>
              <a:ext uri="{FF2B5EF4-FFF2-40B4-BE49-F238E27FC236}">
                <a16:creationId xmlns:a16="http://schemas.microsoft.com/office/drawing/2014/main" id="{482643B6-0BE1-445F-AD73-FE58624AA823}"/>
              </a:ext>
            </a:extLst>
          </p:cNvPr>
          <p:cNvSpPr txBox="1"/>
          <p:nvPr/>
        </p:nvSpPr>
        <p:spPr>
          <a:xfrm>
            <a:off x="4898839" y="6447183"/>
            <a:ext cx="461665" cy="92398"/>
          </a:xfrm>
          <a:prstGeom prst="rect">
            <a:avLst/>
          </a:prstGeom>
          <a:noFill/>
        </p:spPr>
        <p:txBody>
          <a:bodyPr vert="eaVert" wrap="none" rtlCol="0">
            <a:spAutoFit/>
          </a:bodyPr>
          <a:lstStyle/>
          <a:p>
            <a:endParaRPr lang="en-US" dirty="0"/>
          </a:p>
        </p:txBody>
      </p:sp>
      <p:sp>
        <p:nvSpPr>
          <p:cNvPr id="8" name="TextBox 7">
            <a:extLst>
              <a:ext uri="{FF2B5EF4-FFF2-40B4-BE49-F238E27FC236}">
                <a16:creationId xmlns:a16="http://schemas.microsoft.com/office/drawing/2014/main" id="{7F7DE93A-B0F5-42CE-9025-8E876E20EF2E}"/>
              </a:ext>
            </a:extLst>
          </p:cNvPr>
          <p:cNvSpPr txBox="1"/>
          <p:nvPr/>
        </p:nvSpPr>
        <p:spPr>
          <a:xfrm>
            <a:off x="7205941" y="5715298"/>
            <a:ext cx="3012363"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试错的过程</a:t>
            </a:r>
            <a:endParaRPr lang="en-US" altLang="zh-CN" dirty="0"/>
          </a:p>
          <a:p>
            <a:pPr marL="285750" indent="-285750">
              <a:buFont typeface="Arial" panose="020B0604020202020204" pitchFamily="34" charset="0"/>
              <a:buChar char="•"/>
            </a:pPr>
            <a:r>
              <a:rPr lang="zh-CN" altLang="en-US" dirty="0"/>
              <a:t>有奖励机制</a:t>
            </a:r>
            <a:endParaRPr lang="en-US" altLang="zh-CN" dirty="0"/>
          </a:p>
          <a:p>
            <a:pPr marL="285750" indent="-285750">
              <a:buFont typeface="Arial" panose="020B0604020202020204" pitchFamily="34" charset="0"/>
              <a:buChar char="•"/>
            </a:pPr>
            <a:r>
              <a:rPr lang="zh-CN" altLang="en-US" dirty="0"/>
              <a:t>最终学习到一系列的行动</a:t>
            </a:r>
            <a:endParaRPr lang="en-US" dirty="0"/>
          </a:p>
        </p:txBody>
      </p:sp>
    </p:spTree>
    <p:extLst>
      <p:ext uri="{BB962C8B-B14F-4D97-AF65-F5344CB8AC3E}">
        <p14:creationId xmlns:p14="http://schemas.microsoft.com/office/powerpoint/2010/main" val="788327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01AF-17D7-490B-99C8-2C818888FA85}"/>
              </a:ext>
            </a:extLst>
          </p:cNvPr>
          <p:cNvSpPr>
            <a:spLocks noGrp="1"/>
          </p:cNvSpPr>
          <p:nvPr>
            <p:ph type="title"/>
          </p:nvPr>
        </p:nvSpPr>
        <p:spPr>
          <a:xfrm>
            <a:off x="838200" y="365125"/>
            <a:ext cx="10515600" cy="1325563"/>
          </a:xfrm>
        </p:spPr>
        <p:txBody>
          <a:bodyPr>
            <a:normAutofit/>
          </a:bodyPr>
          <a:lstStyle/>
          <a:p>
            <a:r>
              <a:rPr lang="zh-CN" altLang="en-US" dirty="0"/>
              <a:t>实时竞价</a:t>
            </a:r>
            <a:endParaRPr lang="en-US" dirty="0"/>
          </a:p>
        </p:txBody>
      </p:sp>
      <p:pic>
        <p:nvPicPr>
          <p:cNvPr id="6146" name="Picture 2" descr="See the source image">
            <a:extLst>
              <a:ext uri="{FF2B5EF4-FFF2-40B4-BE49-F238E27FC236}">
                <a16:creationId xmlns:a16="http://schemas.microsoft.com/office/drawing/2014/main" id="{A810845F-1ED6-4172-BD92-C9327E140B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40" r="18373" b="1"/>
          <a:stretch/>
        </p:blipFill>
        <p:spPr bwMode="auto">
          <a:xfrm>
            <a:off x="956068" y="1924505"/>
            <a:ext cx="3354676" cy="339861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A7F187A-57EB-493F-9A1E-50182A8C268D}"/>
              </a:ext>
            </a:extLst>
          </p:cNvPr>
          <p:cNvSpPr>
            <a:spLocks noGrp="1"/>
          </p:cNvSpPr>
          <p:nvPr>
            <p:ph idx="1"/>
          </p:nvPr>
        </p:nvSpPr>
        <p:spPr>
          <a:xfrm>
            <a:off x="4800600" y="1825625"/>
            <a:ext cx="6553200" cy="4351338"/>
          </a:xfrm>
        </p:spPr>
        <p:txBody>
          <a:bodyPr>
            <a:normAutofit/>
          </a:bodyPr>
          <a:lstStyle/>
          <a:p>
            <a:r>
              <a:rPr lang="en-US" altLang="zh-CN" sz="2400"/>
              <a:t>https://arxiv.org/pdf/1802.09756.pdf</a:t>
            </a:r>
          </a:p>
          <a:p>
            <a:r>
              <a:rPr lang="zh-CN" altLang="en-US" sz="2400"/>
              <a:t>一种基于多智能体强化学习的实时竞价策略。对大量广告商进行聚类，然后为每个聚类分配一个策略投标智能体实现竞标。同时，为了平衡广告主之间的竞争与合作，论文还提出了分布式协同多智能体竞价（</a:t>
            </a:r>
            <a:r>
              <a:rPr lang="en-US" altLang="zh-CN" sz="2400"/>
              <a:t>DCMAB</a:t>
            </a:r>
            <a:r>
              <a:rPr lang="zh-CN" altLang="en-US" sz="2400"/>
              <a:t>）。</a:t>
            </a:r>
          </a:p>
          <a:p>
            <a:r>
              <a:rPr lang="zh-CN" altLang="en-US" sz="2400"/>
              <a:t>在市场营销中，选择正确的目标全体才可带来高回报，因此个人精准定位至关重要的。论文以中国最大的电子商务平台淘宝网为研究对象，表明上述多智能体强化学习优于现有的单智能体强化学习方法。</a:t>
            </a:r>
            <a:endParaRPr lang="en-US" sz="2400"/>
          </a:p>
        </p:txBody>
      </p:sp>
    </p:spTree>
    <p:extLst>
      <p:ext uri="{BB962C8B-B14F-4D97-AF65-F5344CB8AC3E}">
        <p14:creationId xmlns:p14="http://schemas.microsoft.com/office/powerpoint/2010/main" val="3183344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EF884-24B2-4805-9E62-060C6878307B}"/>
              </a:ext>
            </a:extLst>
          </p:cNvPr>
          <p:cNvSpPr>
            <a:spLocks noGrp="1"/>
          </p:cNvSpPr>
          <p:nvPr>
            <p:ph type="title"/>
          </p:nvPr>
        </p:nvSpPr>
        <p:spPr>
          <a:xfrm>
            <a:off x="838200" y="365125"/>
            <a:ext cx="10515600" cy="1325563"/>
          </a:xfrm>
        </p:spPr>
        <p:txBody>
          <a:bodyPr>
            <a:normAutofit/>
          </a:bodyPr>
          <a:lstStyle/>
          <a:p>
            <a:r>
              <a:rPr lang="zh-CN" altLang="en-US"/>
              <a:t>机器人控制</a:t>
            </a:r>
            <a:endParaRPr lang="en-US"/>
          </a:p>
        </p:txBody>
      </p:sp>
      <p:sp>
        <p:nvSpPr>
          <p:cNvPr id="3" name="Content Placeholder 2">
            <a:extLst>
              <a:ext uri="{FF2B5EF4-FFF2-40B4-BE49-F238E27FC236}">
                <a16:creationId xmlns:a16="http://schemas.microsoft.com/office/drawing/2014/main" id="{F1C206B8-70BB-4C45-97F3-43EDC2A4F7CD}"/>
              </a:ext>
            </a:extLst>
          </p:cNvPr>
          <p:cNvSpPr>
            <a:spLocks noGrp="1"/>
          </p:cNvSpPr>
          <p:nvPr>
            <p:ph idx="1"/>
          </p:nvPr>
        </p:nvSpPr>
        <p:spPr>
          <a:xfrm>
            <a:off x="1120000" y="1825625"/>
            <a:ext cx="6358486" cy="4351338"/>
          </a:xfrm>
        </p:spPr>
        <p:txBody>
          <a:bodyPr>
            <a:normAutofit/>
          </a:bodyPr>
          <a:lstStyle/>
          <a:p>
            <a:r>
              <a:rPr lang="en-US" altLang="zh-CN" sz="2200"/>
              <a:t>https://arxiv.org/abs/1806.10293</a:t>
            </a:r>
          </a:p>
          <a:p>
            <a:r>
              <a:rPr lang="zh-CN" altLang="en-US" sz="2200"/>
              <a:t>通过深度学习和强化学习方法训练机器人，可以使其能够抓取各种物体，甚至是训练中未出现过的物体。因此，可将其用于装配线上产品的制造。</a:t>
            </a:r>
          </a:p>
          <a:p>
            <a:r>
              <a:rPr lang="zh-CN" altLang="en-US" sz="2200"/>
              <a:t>上述想法是通过结合大规模分布式优化和</a:t>
            </a:r>
            <a:r>
              <a:rPr lang="en-US" altLang="zh-CN" sz="2200"/>
              <a:t>QT-</a:t>
            </a:r>
            <a:r>
              <a:rPr lang="en-US" altLang="zh-CN" sz="2200" err="1"/>
              <a:t>Opt</a:t>
            </a:r>
            <a:r>
              <a:rPr lang="zh-CN" altLang="en-US" sz="2200"/>
              <a:t>（一种深度</a:t>
            </a:r>
            <a:r>
              <a:rPr lang="en-US" altLang="zh-CN" sz="2200"/>
              <a:t>Q-Learning</a:t>
            </a:r>
            <a:r>
              <a:rPr lang="zh-CN" altLang="en-US" sz="2200"/>
              <a:t>变体）实现的。其中，</a:t>
            </a:r>
            <a:r>
              <a:rPr lang="en-US" altLang="zh-CN" sz="2200"/>
              <a:t>QT-</a:t>
            </a:r>
            <a:r>
              <a:rPr lang="en-US" altLang="zh-CN" sz="2200" err="1"/>
              <a:t>Opt</a:t>
            </a:r>
            <a:r>
              <a:rPr lang="zh-CN" altLang="en-US" sz="2200"/>
              <a:t>支持连续动作空间操作，这使其可以很好处理机器人问题。在实践中，先离线训练模型，然后在真实的机器人上进行部署和微调。</a:t>
            </a:r>
          </a:p>
          <a:p>
            <a:r>
              <a:rPr lang="zh-CN" altLang="en-US" sz="2200"/>
              <a:t>针对抓取任务，谷歌</a:t>
            </a:r>
            <a:r>
              <a:rPr lang="en-US" altLang="zh-CN" sz="2200"/>
              <a:t>AI</a:t>
            </a:r>
            <a:r>
              <a:rPr lang="zh-CN" altLang="en-US" sz="2200"/>
              <a:t>用了</a:t>
            </a:r>
            <a:r>
              <a:rPr lang="en-US" altLang="zh-CN" sz="2200"/>
              <a:t>4</a:t>
            </a:r>
            <a:r>
              <a:rPr lang="zh-CN" altLang="en-US" sz="2200"/>
              <a:t>个月时间，使用</a:t>
            </a:r>
            <a:r>
              <a:rPr lang="en-US" altLang="zh-CN" sz="2200"/>
              <a:t>7</a:t>
            </a:r>
            <a:r>
              <a:rPr lang="zh-CN" altLang="en-US" sz="2200"/>
              <a:t>个机器人运行了</a:t>
            </a:r>
            <a:r>
              <a:rPr lang="en-US" altLang="zh-CN" sz="2200"/>
              <a:t>800</a:t>
            </a:r>
            <a:r>
              <a:rPr lang="zh-CN" altLang="en-US" sz="2200"/>
              <a:t>机器人时。</a:t>
            </a:r>
            <a:endParaRPr lang="en-US" sz="2200"/>
          </a:p>
        </p:txBody>
      </p:sp>
      <p:pic>
        <p:nvPicPr>
          <p:cNvPr id="10242" name="Picture 2" descr="强化学习的10个现实应用">
            <a:extLst>
              <a:ext uri="{FF2B5EF4-FFF2-40B4-BE49-F238E27FC236}">
                <a16:creationId xmlns:a16="http://schemas.microsoft.com/office/drawing/2014/main" id="{FCC6017C-61B7-4505-94DA-220FAF2EBD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89" r="20189"/>
          <a:stretch/>
        </p:blipFill>
        <p:spPr bwMode="auto">
          <a:xfrm>
            <a:off x="7922922" y="1924505"/>
            <a:ext cx="3354676" cy="3398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0037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C328D-CFC6-4E1B-A216-42284A5AED68}"/>
              </a:ext>
            </a:extLst>
          </p:cNvPr>
          <p:cNvSpPr>
            <a:spLocks noGrp="1"/>
          </p:cNvSpPr>
          <p:nvPr>
            <p:ph type="title"/>
          </p:nvPr>
        </p:nvSpPr>
        <p:spPr>
          <a:xfrm>
            <a:off x="5248656" y="321733"/>
            <a:ext cx="6105144" cy="1324506"/>
          </a:xfrm>
        </p:spPr>
        <p:txBody>
          <a:bodyPr anchor="ctr">
            <a:normAutofit/>
          </a:bodyPr>
          <a:lstStyle/>
          <a:p>
            <a:r>
              <a:rPr lang="zh-CN" altLang="en-US" sz="3600"/>
              <a:t>医疗保健</a:t>
            </a:r>
            <a:endParaRPr lang="en-US" sz="3600"/>
          </a:p>
        </p:txBody>
      </p:sp>
      <p:pic>
        <p:nvPicPr>
          <p:cNvPr id="9218" name="Picture 2" descr="强化学习的10个现实应用">
            <a:extLst>
              <a:ext uri="{FF2B5EF4-FFF2-40B4-BE49-F238E27FC236}">
                <a16:creationId xmlns:a16="http://schemas.microsoft.com/office/drawing/2014/main" id="{2117D61E-B2E6-49EB-96B4-CE53DCF5230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6009" y="889894"/>
            <a:ext cx="3818287" cy="504064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EBF022C-5045-41AC-B990-3713165BCCE1}"/>
              </a:ext>
            </a:extLst>
          </p:cNvPr>
          <p:cNvSpPr>
            <a:spLocks noGrp="1"/>
          </p:cNvSpPr>
          <p:nvPr>
            <p:ph idx="1"/>
          </p:nvPr>
        </p:nvSpPr>
        <p:spPr>
          <a:xfrm>
            <a:off x="5248655" y="1646239"/>
            <a:ext cx="6105145" cy="4530724"/>
          </a:xfrm>
        </p:spPr>
        <p:txBody>
          <a:bodyPr>
            <a:normAutofit lnSpcReduction="10000"/>
          </a:bodyPr>
          <a:lstStyle/>
          <a:p>
            <a:r>
              <a:rPr lang="en-US" altLang="zh-CN" sz="2000" dirty="0">
                <a:gradFill>
                  <a:gsLst>
                    <a:gs pos="34000">
                      <a:schemeClr val="tx1">
                        <a:lumMod val="93000"/>
                      </a:schemeClr>
                    </a:gs>
                    <a:gs pos="0">
                      <a:schemeClr val="bg1">
                        <a:lumMod val="25000"/>
                        <a:lumOff val="75000"/>
                      </a:schemeClr>
                    </a:gs>
                    <a:gs pos="100000">
                      <a:schemeClr val="tx1"/>
                    </a:gs>
                  </a:gsLst>
                  <a:lin ang="4800000" scaled="0"/>
                </a:gradFill>
              </a:rPr>
              <a:t>https://arxiv.org/pdf/1908.08796.pdf</a:t>
            </a:r>
          </a:p>
          <a:p>
            <a:r>
              <a:rPr lang="zh-CN" altLang="en-US" sz="2000" dirty="0">
                <a:gradFill>
                  <a:gsLst>
                    <a:gs pos="34000">
                      <a:schemeClr val="tx1">
                        <a:lumMod val="93000"/>
                      </a:schemeClr>
                    </a:gs>
                    <a:gs pos="0">
                      <a:schemeClr val="bg1">
                        <a:lumMod val="25000"/>
                        <a:lumOff val="75000"/>
                      </a:schemeClr>
                    </a:gs>
                    <a:gs pos="100000">
                      <a:schemeClr val="tx1"/>
                    </a:gs>
                  </a:gsLst>
                  <a:lin ang="4800000" scaled="0"/>
                </a:gradFill>
              </a:rPr>
              <a:t>医疗保健领域，</a:t>
            </a:r>
            <a:r>
              <a:rPr lang="en-US" altLang="zh-CN" sz="2000" dirty="0">
                <a:gradFill>
                  <a:gsLst>
                    <a:gs pos="34000">
                      <a:schemeClr val="tx1">
                        <a:lumMod val="93000"/>
                      </a:schemeClr>
                    </a:gs>
                    <a:gs pos="0">
                      <a:schemeClr val="bg1">
                        <a:lumMod val="25000"/>
                        <a:lumOff val="75000"/>
                      </a:schemeClr>
                    </a:gs>
                    <a:gs pos="100000">
                      <a:schemeClr val="tx1"/>
                    </a:gs>
                  </a:gsLst>
                  <a:lin ang="4800000" scaled="0"/>
                </a:gradFill>
              </a:rPr>
              <a:t>RL</a:t>
            </a:r>
            <a:r>
              <a:rPr lang="zh-CN" altLang="en-US" sz="2000" dirty="0">
                <a:gradFill>
                  <a:gsLst>
                    <a:gs pos="34000">
                      <a:schemeClr val="tx1">
                        <a:lumMod val="93000"/>
                      </a:schemeClr>
                    </a:gs>
                    <a:gs pos="0">
                      <a:schemeClr val="bg1">
                        <a:lumMod val="25000"/>
                        <a:lumOff val="75000"/>
                      </a:schemeClr>
                    </a:gs>
                    <a:gs pos="100000">
                      <a:schemeClr val="tx1"/>
                    </a:gs>
                  </a:gsLst>
                  <a:lin ang="4800000" scaled="0"/>
                </a:gradFill>
              </a:rPr>
              <a:t>系统为患者只能提供治疗策略。该系统能够利用以往的经验找到最优的策略，而无需生物系统的数学模型等先验信息，这使得基于</a:t>
            </a:r>
            <a:r>
              <a:rPr lang="en-US" altLang="zh-CN" sz="2000" dirty="0">
                <a:gradFill>
                  <a:gsLst>
                    <a:gs pos="34000">
                      <a:schemeClr val="tx1">
                        <a:lumMod val="93000"/>
                      </a:schemeClr>
                    </a:gs>
                    <a:gs pos="0">
                      <a:schemeClr val="bg1">
                        <a:lumMod val="25000"/>
                        <a:lumOff val="75000"/>
                      </a:schemeClr>
                    </a:gs>
                    <a:gs pos="100000">
                      <a:schemeClr val="tx1"/>
                    </a:gs>
                  </a:gsLst>
                  <a:lin ang="4800000" scaled="0"/>
                </a:gradFill>
              </a:rPr>
              <a:t>RL</a:t>
            </a:r>
            <a:r>
              <a:rPr lang="zh-CN" altLang="en-US" sz="2000" dirty="0">
                <a:gradFill>
                  <a:gsLst>
                    <a:gs pos="34000">
                      <a:schemeClr val="tx1">
                        <a:lumMod val="93000"/>
                      </a:schemeClr>
                    </a:gs>
                    <a:gs pos="0">
                      <a:schemeClr val="bg1">
                        <a:lumMod val="25000"/>
                        <a:lumOff val="75000"/>
                      </a:schemeClr>
                    </a:gs>
                    <a:gs pos="100000">
                      <a:schemeClr val="tx1"/>
                    </a:gs>
                  </a:gsLst>
                  <a:lin ang="4800000" scaled="0"/>
                </a:gradFill>
              </a:rPr>
              <a:t>的系统具有更广泛的适用性。</a:t>
            </a:r>
          </a:p>
          <a:p>
            <a:r>
              <a:rPr lang="zh-CN" altLang="en-US" sz="2000" dirty="0">
                <a:gradFill>
                  <a:gsLst>
                    <a:gs pos="34000">
                      <a:schemeClr val="tx1">
                        <a:lumMod val="93000"/>
                      </a:schemeClr>
                    </a:gs>
                    <a:gs pos="0">
                      <a:schemeClr val="bg1">
                        <a:lumMod val="25000"/>
                        <a:lumOff val="75000"/>
                      </a:schemeClr>
                    </a:gs>
                    <a:gs pos="100000">
                      <a:schemeClr val="tx1"/>
                    </a:gs>
                  </a:gsLst>
                  <a:lin ang="4800000" scaled="0"/>
                </a:gradFill>
              </a:rPr>
              <a:t>基于</a:t>
            </a:r>
            <a:r>
              <a:rPr lang="en-US" altLang="zh-CN" sz="2000" dirty="0">
                <a:gradFill>
                  <a:gsLst>
                    <a:gs pos="34000">
                      <a:schemeClr val="tx1">
                        <a:lumMod val="93000"/>
                      </a:schemeClr>
                    </a:gs>
                    <a:gs pos="0">
                      <a:schemeClr val="bg1">
                        <a:lumMod val="25000"/>
                        <a:lumOff val="75000"/>
                      </a:schemeClr>
                    </a:gs>
                    <a:gs pos="100000">
                      <a:schemeClr val="tx1"/>
                    </a:gs>
                  </a:gsLst>
                  <a:lin ang="4800000" scaled="0"/>
                </a:gradFill>
              </a:rPr>
              <a:t>RL</a:t>
            </a:r>
            <a:r>
              <a:rPr lang="zh-CN" altLang="en-US" sz="2000" dirty="0">
                <a:gradFill>
                  <a:gsLst>
                    <a:gs pos="34000">
                      <a:schemeClr val="tx1">
                        <a:lumMod val="93000"/>
                      </a:schemeClr>
                    </a:gs>
                    <a:gs pos="0">
                      <a:schemeClr val="bg1">
                        <a:lumMod val="25000"/>
                        <a:lumOff val="75000"/>
                      </a:schemeClr>
                    </a:gs>
                    <a:gs pos="100000">
                      <a:schemeClr val="tx1"/>
                    </a:gs>
                  </a:gsLst>
                  <a:lin ang="4800000" scaled="0"/>
                </a:gradFill>
              </a:rPr>
              <a:t>的医疗保健动态治疗方案（</a:t>
            </a:r>
            <a:r>
              <a:rPr lang="en-US" altLang="zh-CN" sz="2000" dirty="0">
                <a:gradFill>
                  <a:gsLst>
                    <a:gs pos="34000">
                      <a:schemeClr val="tx1">
                        <a:lumMod val="93000"/>
                      </a:schemeClr>
                    </a:gs>
                    <a:gs pos="0">
                      <a:schemeClr val="bg1">
                        <a:lumMod val="25000"/>
                        <a:lumOff val="75000"/>
                      </a:schemeClr>
                    </a:gs>
                    <a:gs pos="100000">
                      <a:schemeClr val="tx1"/>
                    </a:gs>
                  </a:gsLst>
                  <a:lin ang="4800000" scaled="0"/>
                </a:gradFill>
              </a:rPr>
              <a:t>DTRs</a:t>
            </a:r>
            <a:r>
              <a:rPr lang="zh-CN" altLang="en-US" sz="2000" dirty="0">
                <a:gradFill>
                  <a:gsLst>
                    <a:gs pos="34000">
                      <a:schemeClr val="tx1">
                        <a:lumMod val="93000"/>
                      </a:schemeClr>
                    </a:gs>
                    <a:gs pos="0">
                      <a:schemeClr val="bg1">
                        <a:lumMod val="25000"/>
                        <a:lumOff val="75000"/>
                      </a:schemeClr>
                    </a:gs>
                    <a:gs pos="100000">
                      <a:schemeClr val="tx1"/>
                    </a:gs>
                  </a:gsLst>
                  <a:lin ang="4800000" scaled="0"/>
                </a:gradFill>
              </a:rPr>
              <a:t>）包括慢性病或重症监护、自动化医疗诊断及其他一些领域。</a:t>
            </a:r>
          </a:p>
          <a:p>
            <a:r>
              <a:rPr lang="en-US" altLang="zh-CN" sz="2000" dirty="0">
                <a:gradFill>
                  <a:gsLst>
                    <a:gs pos="34000">
                      <a:schemeClr val="tx1">
                        <a:lumMod val="93000"/>
                      </a:schemeClr>
                    </a:gs>
                    <a:gs pos="0">
                      <a:schemeClr val="bg1">
                        <a:lumMod val="25000"/>
                        <a:lumOff val="75000"/>
                      </a:schemeClr>
                    </a:gs>
                    <a:gs pos="100000">
                      <a:schemeClr val="tx1"/>
                    </a:gs>
                  </a:gsLst>
                  <a:lin ang="4800000" scaled="0"/>
                </a:gradFill>
              </a:rPr>
              <a:t>DTRs</a:t>
            </a:r>
            <a:r>
              <a:rPr lang="zh-CN" altLang="en-US" sz="2000" dirty="0">
                <a:gradFill>
                  <a:gsLst>
                    <a:gs pos="34000">
                      <a:schemeClr val="tx1">
                        <a:lumMod val="93000"/>
                      </a:schemeClr>
                    </a:gs>
                    <a:gs pos="0">
                      <a:schemeClr val="bg1">
                        <a:lumMod val="25000"/>
                        <a:lumOff val="75000"/>
                      </a:schemeClr>
                    </a:gs>
                    <a:gs pos="100000">
                      <a:schemeClr val="tx1"/>
                    </a:gs>
                  </a:gsLst>
                  <a:lin ang="4800000" scaled="0"/>
                </a:gradFill>
              </a:rPr>
              <a:t>的输入是一组对患者的临床观察和评估数据，输出则是每个阶段的治疗方案。通过</a:t>
            </a:r>
            <a:r>
              <a:rPr lang="en-US" altLang="zh-CN" sz="2000" dirty="0">
                <a:gradFill>
                  <a:gsLst>
                    <a:gs pos="34000">
                      <a:schemeClr val="tx1">
                        <a:lumMod val="93000"/>
                      </a:schemeClr>
                    </a:gs>
                    <a:gs pos="0">
                      <a:schemeClr val="bg1">
                        <a:lumMod val="25000"/>
                        <a:lumOff val="75000"/>
                      </a:schemeClr>
                    </a:gs>
                    <a:gs pos="100000">
                      <a:schemeClr val="tx1"/>
                    </a:gs>
                  </a:gsLst>
                  <a:lin ang="4800000" scaled="0"/>
                </a:gradFill>
              </a:rPr>
              <a:t>RL</a:t>
            </a:r>
            <a:r>
              <a:rPr lang="zh-CN" altLang="en-US" sz="2000" dirty="0">
                <a:gradFill>
                  <a:gsLst>
                    <a:gs pos="34000">
                      <a:schemeClr val="tx1">
                        <a:lumMod val="93000"/>
                      </a:schemeClr>
                    </a:gs>
                    <a:gs pos="0">
                      <a:schemeClr val="bg1">
                        <a:lumMod val="25000"/>
                        <a:lumOff val="75000"/>
                      </a:schemeClr>
                    </a:gs>
                    <a:gs pos="100000">
                      <a:schemeClr val="tx1"/>
                    </a:gs>
                  </a:gsLst>
                  <a:lin ang="4800000" scaled="0"/>
                </a:gradFill>
              </a:rPr>
              <a:t>，</a:t>
            </a:r>
            <a:r>
              <a:rPr lang="en-US" altLang="zh-CN" sz="2000" dirty="0">
                <a:gradFill>
                  <a:gsLst>
                    <a:gs pos="34000">
                      <a:schemeClr val="tx1">
                        <a:lumMod val="93000"/>
                      </a:schemeClr>
                    </a:gs>
                    <a:gs pos="0">
                      <a:schemeClr val="bg1">
                        <a:lumMod val="25000"/>
                        <a:lumOff val="75000"/>
                      </a:schemeClr>
                    </a:gs>
                    <a:gs pos="100000">
                      <a:schemeClr val="tx1"/>
                    </a:gs>
                  </a:gsLst>
                  <a:lin ang="4800000" scaled="0"/>
                </a:gradFill>
              </a:rPr>
              <a:t>DTRs</a:t>
            </a:r>
            <a:r>
              <a:rPr lang="zh-CN" altLang="en-US" sz="2000" dirty="0">
                <a:gradFill>
                  <a:gsLst>
                    <a:gs pos="34000">
                      <a:schemeClr val="tx1">
                        <a:lumMod val="93000"/>
                      </a:schemeClr>
                    </a:gs>
                    <a:gs pos="0">
                      <a:schemeClr val="bg1">
                        <a:lumMod val="25000"/>
                        <a:lumOff val="75000"/>
                      </a:schemeClr>
                    </a:gs>
                    <a:gs pos="100000">
                      <a:schemeClr val="tx1"/>
                    </a:gs>
                  </a:gsLst>
                  <a:lin ang="4800000" scaled="0"/>
                </a:gradFill>
              </a:rPr>
              <a:t>能够确定患者在特定时间的最佳治疗方案，实现时间依赖性决策。</a:t>
            </a:r>
          </a:p>
          <a:p>
            <a:r>
              <a:rPr lang="zh-CN" altLang="en-US" sz="2000" dirty="0">
                <a:gradFill>
                  <a:gsLst>
                    <a:gs pos="34000">
                      <a:schemeClr val="tx1">
                        <a:lumMod val="93000"/>
                      </a:schemeClr>
                    </a:gs>
                    <a:gs pos="0">
                      <a:schemeClr val="bg1">
                        <a:lumMod val="25000"/>
                        <a:lumOff val="75000"/>
                      </a:schemeClr>
                    </a:gs>
                    <a:gs pos="100000">
                      <a:schemeClr val="tx1"/>
                    </a:gs>
                  </a:gsLst>
                  <a:lin ang="4800000" scaled="0"/>
                </a:gradFill>
              </a:rPr>
              <a:t>在医疗保健中，</a:t>
            </a:r>
            <a:r>
              <a:rPr lang="en-US" altLang="zh-CN" sz="2000" dirty="0">
                <a:gradFill>
                  <a:gsLst>
                    <a:gs pos="34000">
                      <a:schemeClr val="tx1">
                        <a:lumMod val="93000"/>
                      </a:schemeClr>
                    </a:gs>
                    <a:gs pos="0">
                      <a:schemeClr val="bg1">
                        <a:lumMod val="25000"/>
                        <a:lumOff val="75000"/>
                      </a:schemeClr>
                    </a:gs>
                    <a:gs pos="100000">
                      <a:schemeClr val="tx1"/>
                    </a:gs>
                  </a:gsLst>
                  <a:lin ang="4800000" scaled="0"/>
                </a:gradFill>
              </a:rPr>
              <a:t>RL</a:t>
            </a:r>
            <a:r>
              <a:rPr lang="zh-CN" altLang="en-US" sz="2000" dirty="0">
                <a:gradFill>
                  <a:gsLst>
                    <a:gs pos="34000">
                      <a:schemeClr val="tx1">
                        <a:lumMod val="93000"/>
                      </a:schemeClr>
                    </a:gs>
                    <a:gs pos="0">
                      <a:schemeClr val="bg1">
                        <a:lumMod val="25000"/>
                        <a:lumOff val="75000"/>
                      </a:schemeClr>
                    </a:gs>
                    <a:gs pos="100000">
                      <a:schemeClr val="tx1"/>
                    </a:gs>
                  </a:gsLst>
                  <a:lin ang="4800000" scaled="0"/>
                </a:gradFill>
              </a:rPr>
              <a:t>方法还可用于根据治疗的延迟效应改善长期结果。</a:t>
            </a:r>
          </a:p>
          <a:p>
            <a:r>
              <a:rPr lang="zh-CN" altLang="en-US" sz="2000" dirty="0">
                <a:gradFill>
                  <a:gsLst>
                    <a:gs pos="34000">
                      <a:schemeClr val="tx1">
                        <a:lumMod val="93000"/>
                      </a:schemeClr>
                    </a:gs>
                    <a:gs pos="0">
                      <a:schemeClr val="bg1">
                        <a:lumMod val="25000"/>
                        <a:lumOff val="75000"/>
                      </a:schemeClr>
                    </a:gs>
                    <a:gs pos="100000">
                      <a:schemeClr val="tx1"/>
                    </a:gs>
                  </a:gsLst>
                  <a:lin ang="4800000" scaled="0"/>
                </a:gradFill>
              </a:rPr>
              <a:t>对于慢性病，</a:t>
            </a:r>
            <a:r>
              <a:rPr lang="en-US" altLang="zh-CN" sz="2000" dirty="0">
                <a:gradFill>
                  <a:gsLst>
                    <a:gs pos="34000">
                      <a:schemeClr val="tx1">
                        <a:lumMod val="93000"/>
                      </a:schemeClr>
                    </a:gs>
                    <a:gs pos="0">
                      <a:schemeClr val="bg1">
                        <a:lumMod val="25000"/>
                        <a:lumOff val="75000"/>
                      </a:schemeClr>
                    </a:gs>
                    <a:gs pos="100000">
                      <a:schemeClr val="tx1"/>
                    </a:gs>
                  </a:gsLst>
                  <a:lin ang="4800000" scaled="0"/>
                </a:gradFill>
              </a:rPr>
              <a:t>RL</a:t>
            </a:r>
            <a:r>
              <a:rPr lang="zh-CN" altLang="en-US" sz="2000" dirty="0">
                <a:gradFill>
                  <a:gsLst>
                    <a:gs pos="34000">
                      <a:schemeClr val="tx1">
                        <a:lumMod val="93000"/>
                      </a:schemeClr>
                    </a:gs>
                    <a:gs pos="0">
                      <a:schemeClr val="bg1">
                        <a:lumMod val="25000"/>
                        <a:lumOff val="75000"/>
                      </a:schemeClr>
                    </a:gs>
                    <a:gs pos="100000">
                      <a:schemeClr val="tx1"/>
                    </a:gs>
                  </a:gsLst>
                  <a:lin ang="4800000" scaled="0"/>
                </a:gradFill>
              </a:rPr>
              <a:t>方法还可用于发现和生成最佳</a:t>
            </a:r>
            <a:r>
              <a:rPr lang="en-US" altLang="zh-CN" sz="2000" dirty="0">
                <a:gradFill>
                  <a:gsLst>
                    <a:gs pos="34000">
                      <a:schemeClr val="tx1">
                        <a:lumMod val="93000"/>
                      </a:schemeClr>
                    </a:gs>
                    <a:gs pos="0">
                      <a:schemeClr val="bg1">
                        <a:lumMod val="25000"/>
                        <a:lumOff val="75000"/>
                      </a:schemeClr>
                    </a:gs>
                    <a:gs pos="100000">
                      <a:schemeClr val="tx1"/>
                    </a:gs>
                  </a:gsLst>
                  <a:lin ang="4800000" scaled="0"/>
                </a:gradFill>
              </a:rPr>
              <a:t>DTRs</a:t>
            </a:r>
            <a:r>
              <a:rPr lang="zh-CN" altLang="en-US" sz="2000" dirty="0">
                <a:gradFill>
                  <a:gsLst>
                    <a:gs pos="34000">
                      <a:schemeClr val="tx1">
                        <a:lumMod val="93000"/>
                      </a:schemeClr>
                    </a:gs>
                    <a:gs pos="0">
                      <a:schemeClr val="bg1">
                        <a:lumMod val="25000"/>
                        <a:lumOff val="75000"/>
                      </a:schemeClr>
                    </a:gs>
                    <a:gs pos="100000">
                      <a:schemeClr val="tx1"/>
                    </a:gs>
                  </a:gsLst>
                  <a:lin ang="4800000" scaled="0"/>
                </a:gradFill>
              </a:rPr>
              <a:t>。</a:t>
            </a:r>
          </a:p>
        </p:txBody>
      </p:sp>
    </p:spTree>
    <p:extLst>
      <p:ext uri="{BB962C8B-B14F-4D97-AF65-F5344CB8AC3E}">
        <p14:creationId xmlns:p14="http://schemas.microsoft.com/office/powerpoint/2010/main" val="1830765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164E5A-ABC0-4A97-86CA-5F7C26615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4" y="0"/>
            <a:ext cx="8116488"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2393E8D-D10F-4FE1-AC21-8B44BEB50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1"/>
            <a:ext cx="4062127" cy="6857996"/>
          </a:xfrm>
          <a:prstGeom prst="rect">
            <a:avLst/>
          </a:pr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E98F8B-7196-47F5-97E7-902F3FEB61F6}"/>
              </a:ext>
            </a:extLst>
          </p:cNvPr>
          <p:cNvSpPr>
            <a:spLocks noGrp="1"/>
          </p:cNvSpPr>
          <p:nvPr>
            <p:ph type="title"/>
          </p:nvPr>
        </p:nvSpPr>
        <p:spPr>
          <a:xfrm>
            <a:off x="8610600" y="643468"/>
            <a:ext cx="2944152" cy="1622744"/>
          </a:xfrm>
        </p:spPr>
        <p:txBody>
          <a:bodyPr anchor="b">
            <a:normAutofit/>
          </a:bodyPr>
          <a:lstStyle/>
          <a:p>
            <a:r>
              <a:rPr lang="zh-CN" altLang="en-US" sz="3600">
                <a:solidFill>
                  <a:schemeClr val="tx1"/>
                </a:solidFill>
              </a:rPr>
              <a:t>运输系统</a:t>
            </a:r>
            <a:endParaRPr lang="en-US" sz="3600">
              <a:solidFill>
                <a:schemeClr val="tx1"/>
              </a:solidFill>
            </a:endParaRPr>
          </a:p>
        </p:txBody>
      </p:sp>
      <p:pic>
        <p:nvPicPr>
          <p:cNvPr id="5" name="OOCL-2021-02-15">
            <a:hlinkClick r:id="" action="ppaction://media"/>
            <a:extLst>
              <a:ext uri="{FF2B5EF4-FFF2-40B4-BE49-F238E27FC236}">
                <a16:creationId xmlns:a16="http://schemas.microsoft.com/office/drawing/2014/main" id="{17F94FC9-BF6D-4140-A668-E5B5313640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4211" y="1248770"/>
            <a:ext cx="7751931" cy="4360460"/>
          </a:xfrm>
          <a:prstGeom prst="rect">
            <a:avLst/>
          </a:prstGeom>
        </p:spPr>
      </p:pic>
      <p:sp>
        <p:nvSpPr>
          <p:cNvPr id="3" name="Content Placeholder 2">
            <a:extLst>
              <a:ext uri="{FF2B5EF4-FFF2-40B4-BE49-F238E27FC236}">
                <a16:creationId xmlns:a16="http://schemas.microsoft.com/office/drawing/2014/main" id="{EEB31353-1B08-4B64-82A8-DDBFCEBF2A2A}"/>
              </a:ext>
            </a:extLst>
          </p:cNvPr>
          <p:cNvSpPr>
            <a:spLocks noGrp="1"/>
          </p:cNvSpPr>
          <p:nvPr>
            <p:ph idx="1"/>
          </p:nvPr>
        </p:nvSpPr>
        <p:spPr>
          <a:xfrm>
            <a:off x="8610599" y="2402733"/>
            <a:ext cx="2944151" cy="3774230"/>
          </a:xfrm>
        </p:spPr>
        <p:txBody>
          <a:bodyPr>
            <a:normAutofit/>
          </a:bodyPr>
          <a:lstStyle/>
          <a:p>
            <a:r>
              <a:rPr lang="zh-CN" altLang="en-US" sz="1600" dirty="0">
                <a:gradFill>
                  <a:gsLst>
                    <a:gs pos="34000">
                      <a:schemeClr val="tx1">
                        <a:lumMod val="93000"/>
                      </a:schemeClr>
                    </a:gs>
                    <a:gs pos="0">
                      <a:schemeClr val="bg1">
                        <a:lumMod val="25000"/>
                        <a:lumOff val="75000"/>
                      </a:schemeClr>
                    </a:gs>
                    <a:gs pos="100000">
                      <a:schemeClr val="tx1"/>
                    </a:gs>
                  </a:gsLst>
                  <a:lin ang="4800000" scaled="0"/>
                </a:gradFill>
              </a:rPr>
              <a:t>集装箱转运</a:t>
            </a:r>
            <a:endParaRPr lang="en-US" altLang="zh-CN" sz="1600" dirty="0">
              <a:gradFill>
                <a:gsLst>
                  <a:gs pos="34000">
                    <a:schemeClr val="tx1">
                      <a:lumMod val="93000"/>
                    </a:schemeClr>
                  </a:gs>
                  <a:gs pos="0">
                    <a:schemeClr val="bg1">
                      <a:lumMod val="25000"/>
                      <a:lumOff val="75000"/>
                    </a:schemeClr>
                  </a:gs>
                  <a:gs pos="100000">
                    <a:schemeClr val="tx1"/>
                  </a:gs>
                </a:gsLst>
                <a:lin ang="4800000" scaled="0"/>
              </a:gradFill>
            </a:endParaRPr>
          </a:p>
          <a:p>
            <a:r>
              <a:rPr lang="zh-CN" altLang="en-US" sz="1600" dirty="0">
                <a:gradFill>
                  <a:gsLst>
                    <a:gs pos="34000">
                      <a:schemeClr val="tx1">
                        <a:lumMod val="93000"/>
                      </a:schemeClr>
                    </a:gs>
                    <a:gs pos="0">
                      <a:schemeClr val="bg1">
                        <a:lumMod val="25000"/>
                        <a:lumOff val="75000"/>
                      </a:schemeClr>
                    </a:gs>
                    <a:gs pos="100000">
                      <a:schemeClr val="tx1"/>
                    </a:gs>
                  </a:gsLst>
                  <a:lin ang="4800000" scaled="0"/>
                </a:gradFill>
              </a:rPr>
              <a:t>共享单车转运</a:t>
            </a:r>
            <a:endParaRPr lang="en-US" sz="1600" dirty="0">
              <a:gradFill>
                <a:gsLst>
                  <a:gs pos="34000">
                    <a:schemeClr val="tx1">
                      <a:lumMod val="93000"/>
                    </a:schemeClr>
                  </a:gs>
                  <a:gs pos="0">
                    <a:schemeClr val="bg1">
                      <a:lumMod val="25000"/>
                      <a:lumOff val="75000"/>
                    </a:schemeClr>
                  </a:gs>
                  <a:gs pos="100000">
                    <a:schemeClr val="tx1"/>
                  </a:gs>
                </a:gsLst>
                <a:lin ang="4800000" scaled="0"/>
              </a:gradFill>
            </a:endParaRPr>
          </a:p>
        </p:txBody>
      </p:sp>
    </p:spTree>
    <p:extLst>
      <p:ext uri="{BB962C8B-B14F-4D97-AF65-F5344CB8AC3E}">
        <p14:creationId xmlns:p14="http://schemas.microsoft.com/office/powerpoint/2010/main" val="361674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7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8EAD3-1AB4-4B10-B194-18C5C53790F5}"/>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zh-CN" altLang="en-US" sz="5200" kern="1200" dirty="0">
                <a:solidFill>
                  <a:schemeClr val="tx1"/>
                </a:solidFill>
                <a:latin typeface="+mj-lt"/>
                <a:ea typeface="+mj-ea"/>
                <a:cs typeface="+mj-cs"/>
              </a:rPr>
              <a:t>有监督的学习？</a:t>
            </a:r>
            <a:endParaRPr lang="en-US" sz="5200" kern="1200" dirty="0">
              <a:solidFill>
                <a:schemeClr val="tx1"/>
              </a:solidFill>
              <a:latin typeface="+mj-lt"/>
              <a:ea typeface="+mj-ea"/>
              <a:cs typeface="+mj-cs"/>
            </a:endParaRPr>
          </a:p>
        </p:txBody>
      </p:sp>
      <p:pic>
        <p:nvPicPr>
          <p:cNvPr id="4" name="Picture 2" descr="See the source image">
            <a:extLst>
              <a:ext uri="{FF2B5EF4-FFF2-40B4-BE49-F238E27FC236}">
                <a16:creationId xmlns:a16="http://schemas.microsoft.com/office/drawing/2014/main" id="{C5BC5CAE-1423-4385-9AA5-53D8046FF08B}"/>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6836" r="3" b="3"/>
          <a:stretch/>
        </p:blipFill>
        <p:spPr bwMode="auto">
          <a:xfrm>
            <a:off x="198741"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ee the source image">
            <a:extLst>
              <a:ext uri="{FF2B5EF4-FFF2-40B4-BE49-F238E27FC236}">
                <a16:creationId xmlns:a16="http://schemas.microsoft.com/office/drawing/2014/main" id="{1069DF98-B208-4149-9451-819E378103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765" b="-3"/>
          <a:stretch/>
        </p:blipFill>
        <p:spPr bwMode="auto">
          <a:xfrm>
            <a:off x="6189934"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040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5DEC1-7F8E-4C3D-9E60-722E546DE06C}"/>
              </a:ext>
            </a:extLst>
          </p:cNvPr>
          <p:cNvSpPr>
            <a:spLocks noGrp="1"/>
          </p:cNvSpPr>
          <p:nvPr>
            <p:ph type="title"/>
          </p:nvPr>
        </p:nvSpPr>
        <p:spPr/>
        <p:txBody>
          <a:bodyPr/>
          <a:lstStyle/>
          <a:p>
            <a:r>
              <a:rPr lang="zh-CN" altLang="en-US" dirty="0"/>
              <a:t>有监督的学习！</a:t>
            </a:r>
            <a:endParaRPr lang="en-US" dirty="0"/>
          </a:p>
        </p:txBody>
      </p:sp>
      <p:sp>
        <p:nvSpPr>
          <p:cNvPr id="3" name="Content Placeholder 2">
            <a:extLst>
              <a:ext uri="{FF2B5EF4-FFF2-40B4-BE49-F238E27FC236}">
                <a16:creationId xmlns:a16="http://schemas.microsoft.com/office/drawing/2014/main" id="{50FB04F5-EDAF-412F-B350-21F1AF5C80C1}"/>
              </a:ext>
            </a:extLst>
          </p:cNvPr>
          <p:cNvSpPr>
            <a:spLocks noGrp="1"/>
          </p:cNvSpPr>
          <p:nvPr>
            <p:ph idx="1"/>
          </p:nvPr>
        </p:nvSpPr>
        <p:spPr/>
        <p:txBody>
          <a:bodyPr>
            <a:normAutofit lnSpcReduction="10000"/>
          </a:bodyPr>
          <a:lstStyle/>
          <a:p>
            <a:r>
              <a:rPr lang="zh-CN" altLang="en-US" dirty="0"/>
              <a:t>机器学习的最大和最重要的分支</a:t>
            </a:r>
            <a:endParaRPr lang="en-US" altLang="zh-CN" dirty="0"/>
          </a:p>
          <a:p>
            <a:r>
              <a:rPr lang="zh-CN" altLang="en-US" dirty="0"/>
              <a:t>主要包括：</a:t>
            </a:r>
            <a:endParaRPr lang="en-US" altLang="zh-CN" dirty="0"/>
          </a:p>
          <a:p>
            <a:pPr lvl="1"/>
            <a:r>
              <a:rPr lang="zh-CN" altLang="en-US" dirty="0"/>
              <a:t>回归</a:t>
            </a:r>
            <a:endParaRPr lang="en-US" altLang="zh-CN" dirty="0"/>
          </a:p>
          <a:p>
            <a:pPr lvl="1"/>
            <a:r>
              <a:rPr lang="zh-CN" altLang="en-US" dirty="0"/>
              <a:t>分类</a:t>
            </a:r>
            <a:endParaRPr lang="en-US" altLang="zh-CN" dirty="0"/>
          </a:p>
          <a:p>
            <a:r>
              <a:rPr lang="zh-CN" altLang="en-US" dirty="0"/>
              <a:t>举例</a:t>
            </a:r>
            <a:endParaRPr lang="en-US" altLang="zh-CN" dirty="0"/>
          </a:p>
          <a:p>
            <a:pPr lvl="1"/>
            <a:r>
              <a:rPr lang="zh-CN" altLang="en-US" dirty="0"/>
              <a:t>有一个黑匣子：</a:t>
            </a:r>
            <a:endParaRPr lang="en-US" altLang="zh-CN" dirty="0"/>
          </a:p>
          <a:p>
            <a:pPr lvl="2"/>
            <a:r>
              <a:rPr lang="zh-CN" altLang="en-US" dirty="0"/>
              <a:t>输入</a:t>
            </a:r>
            <a:r>
              <a:rPr lang="en-US" altLang="zh-CN" dirty="0"/>
              <a:t>1</a:t>
            </a:r>
            <a:r>
              <a:rPr lang="zh-CN" altLang="en-US" dirty="0"/>
              <a:t>，输出</a:t>
            </a:r>
            <a:r>
              <a:rPr lang="en-US" altLang="zh-CN" dirty="0"/>
              <a:t>3.0</a:t>
            </a:r>
          </a:p>
          <a:p>
            <a:pPr lvl="2"/>
            <a:r>
              <a:rPr lang="zh-CN" altLang="en-US" dirty="0"/>
              <a:t>输入</a:t>
            </a:r>
            <a:r>
              <a:rPr lang="en-US" altLang="zh-CN" dirty="0"/>
              <a:t>1.1</a:t>
            </a:r>
            <a:r>
              <a:rPr lang="zh-CN" altLang="en-US" dirty="0"/>
              <a:t>，输出</a:t>
            </a:r>
            <a:r>
              <a:rPr lang="en-US" altLang="zh-CN" dirty="0"/>
              <a:t>3.4</a:t>
            </a:r>
          </a:p>
          <a:p>
            <a:pPr lvl="2"/>
            <a:r>
              <a:rPr lang="zh-CN" altLang="en-US" dirty="0"/>
              <a:t>输入</a:t>
            </a:r>
            <a:r>
              <a:rPr lang="en-US" altLang="zh-CN" dirty="0"/>
              <a:t>1.2</a:t>
            </a:r>
            <a:r>
              <a:rPr lang="zh-CN" altLang="en-US" dirty="0"/>
              <a:t>，输出</a:t>
            </a:r>
            <a:r>
              <a:rPr lang="en-US" altLang="zh-CN" dirty="0"/>
              <a:t>3.9</a:t>
            </a:r>
          </a:p>
          <a:p>
            <a:pPr lvl="2"/>
            <a:r>
              <a:rPr lang="en-US" altLang="zh-CN" dirty="0"/>
              <a:t>……</a:t>
            </a:r>
          </a:p>
          <a:p>
            <a:pPr lvl="2"/>
            <a:r>
              <a:rPr lang="zh-CN" altLang="en-US" dirty="0"/>
              <a:t>输入</a:t>
            </a:r>
            <a:r>
              <a:rPr lang="en-US" altLang="zh-CN" dirty="0"/>
              <a:t>1.5</a:t>
            </a:r>
            <a:r>
              <a:rPr lang="zh-CN" altLang="en-US" dirty="0"/>
              <a:t>，输出</a:t>
            </a:r>
            <a:r>
              <a:rPr lang="en-US" altLang="zh-CN" dirty="0"/>
              <a:t>5.6</a:t>
            </a:r>
            <a:endParaRPr lang="en-US" dirty="0"/>
          </a:p>
        </p:txBody>
      </p:sp>
      <p:graphicFrame>
        <p:nvGraphicFramePr>
          <p:cNvPr id="4" name="Table 4">
            <a:extLst>
              <a:ext uri="{FF2B5EF4-FFF2-40B4-BE49-F238E27FC236}">
                <a16:creationId xmlns:a16="http://schemas.microsoft.com/office/drawing/2014/main" id="{1D18A8ED-0C89-4AF4-9544-B79A0B30E003}"/>
              </a:ext>
            </a:extLst>
          </p:cNvPr>
          <p:cNvGraphicFramePr>
            <a:graphicFrameLocks noGrp="1"/>
          </p:cNvGraphicFramePr>
          <p:nvPr>
            <p:extLst>
              <p:ext uri="{D42A27DB-BD31-4B8C-83A1-F6EECF244321}">
                <p14:modId xmlns:p14="http://schemas.microsoft.com/office/powerpoint/2010/main" val="3677946565"/>
              </p:ext>
            </p:extLst>
          </p:nvPr>
        </p:nvGraphicFramePr>
        <p:xfrm>
          <a:off x="7666382" y="3919855"/>
          <a:ext cx="3370470" cy="2225040"/>
        </p:xfrm>
        <a:graphic>
          <a:graphicData uri="http://schemas.openxmlformats.org/drawingml/2006/table">
            <a:tbl>
              <a:tblPr firstRow="1" bandRow="1">
                <a:tableStyleId>{5C22544A-7EE6-4342-B048-85BDC9FD1C3A}</a:tableStyleId>
              </a:tblPr>
              <a:tblGrid>
                <a:gridCol w="1123490">
                  <a:extLst>
                    <a:ext uri="{9D8B030D-6E8A-4147-A177-3AD203B41FA5}">
                      <a16:colId xmlns:a16="http://schemas.microsoft.com/office/drawing/2014/main" val="804954855"/>
                    </a:ext>
                  </a:extLst>
                </a:gridCol>
                <a:gridCol w="1123490">
                  <a:extLst>
                    <a:ext uri="{9D8B030D-6E8A-4147-A177-3AD203B41FA5}">
                      <a16:colId xmlns:a16="http://schemas.microsoft.com/office/drawing/2014/main" val="3049112615"/>
                    </a:ext>
                  </a:extLst>
                </a:gridCol>
                <a:gridCol w="1123490">
                  <a:extLst>
                    <a:ext uri="{9D8B030D-6E8A-4147-A177-3AD203B41FA5}">
                      <a16:colId xmlns:a16="http://schemas.microsoft.com/office/drawing/2014/main" val="3695571762"/>
                    </a:ext>
                  </a:extLst>
                </a:gridCol>
              </a:tblGrid>
              <a:tr h="370840">
                <a:tc>
                  <a:txBody>
                    <a:bodyPr/>
                    <a:lstStyle/>
                    <a:p>
                      <a:r>
                        <a:rPr lang="zh-CN" altLang="en-US" dirty="0"/>
                        <a:t>样本</a:t>
                      </a:r>
                      <a:endParaRPr lang="en-US" dirty="0"/>
                    </a:p>
                  </a:txBody>
                  <a:tcPr/>
                </a:tc>
                <a:tc>
                  <a:txBody>
                    <a:bodyPr/>
                    <a:lstStyle/>
                    <a:p>
                      <a:r>
                        <a:rPr lang="zh-CN" altLang="en-US" dirty="0"/>
                        <a:t>输入</a:t>
                      </a:r>
                      <a:endParaRPr lang="en-US" dirty="0"/>
                    </a:p>
                  </a:txBody>
                  <a:tcPr/>
                </a:tc>
                <a:tc>
                  <a:txBody>
                    <a:bodyPr/>
                    <a:lstStyle/>
                    <a:p>
                      <a:r>
                        <a:rPr lang="zh-CN" altLang="en-US" dirty="0"/>
                        <a:t>输出</a:t>
                      </a:r>
                      <a:endParaRPr lang="en-US" dirty="0"/>
                    </a:p>
                  </a:txBody>
                  <a:tcPr/>
                </a:tc>
                <a:extLst>
                  <a:ext uri="{0D108BD9-81ED-4DB2-BD59-A6C34878D82A}">
                    <a16:rowId xmlns:a16="http://schemas.microsoft.com/office/drawing/2014/main" val="863782236"/>
                  </a:ext>
                </a:extLst>
              </a:tr>
              <a:tr h="370840">
                <a:tc>
                  <a:txBody>
                    <a:bodyPr/>
                    <a:lstStyle/>
                    <a:p>
                      <a:r>
                        <a:rPr lang="en-US" dirty="0"/>
                        <a:t>1</a:t>
                      </a:r>
                    </a:p>
                  </a:txBody>
                  <a:tcPr/>
                </a:tc>
                <a:tc>
                  <a:txBody>
                    <a:bodyPr/>
                    <a:lstStyle/>
                    <a:p>
                      <a:r>
                        <a:rPr lang="en-US" dirty="0"/>
                        <a:t>1</a:t>
                      </a:r>
                    </a:p>
                  </a:txBody>
                  <a:tcPr/>
                </a:tc>
                <a:tc>
                  <a:txBody>
                    <a:bodyPr/>
                    <a:lstStyle/>
                    <a:p>
                      <a:r>
                        <a:rPr lang="en-US" dirty="0"/>
                        <a:t>3.0</a:t>
                      </a:r>
                    </a:p>
                  </a:txBody>
                  <a:tcPr/>
                </a:tc>
                <a:extLst>
                  <a:ext uri="{0D108BD9-81ED-4DB2-BD59-A6C34878D82A}">
                    <a16:rowId xmlns:a16="http://schemas.microsoft.com/office/drawing/2014/main" val="3230013090"/>
                  </a:ext>
                </a:extLst>
              </a:tr>
              <a:tr h="370840">
                <a:tc>
                  <a:txBody>
                    <a:bodyPr/>
                    <a:lstStyle/>
                    <a:p>
                      <a:r>
                        <a:rPr lang="en-US" dirty="0"/>
                        <a:t>2</a:t>
                      </a:r>
                    </a:p>
                  </a:txBody>
                  <a:tcPr/>
                </a:tc>
                <a:tc>
                  <a:txBody>
                    <a:bodyPr/>
                    <a:lstStyle/>
                    <a:p>
                      <a:r>
                        <a:rPr lang="en-US" dirty="0"/>
                        <a:t>1.1</a:t>
                      </a:r>
                    </a:p>
                  </a:txBody>
                  <a:tcPr/>
                </a:tc>
                <a:tc>
                  <a:txBody>
                    <a:bodyPr/>
                    <a:lstStyle/>
                    <a:p>
                      <a:r>
                        <a:rPr lang="en-US" dirty="0"/>
                        <a:t>3.4</a:t>
                      </a:r>
                    </a:p>
                  </a:txBody>
                  <a:tcPr/>
                </a:tc>
                <a:extLst>
                  <a:ext uri="{0D108BD9-81ED-4DB2-BD59-A6C34878D82A}">
                    <a16:rowId xmlns:a16="http://schemas.microsoft.com/office/drawing/2014/main" val="2588023062"/>
                  </a:ext>
                </a:extLst>
              </a:tr>
              <a:tr h="370840">
                <a:tc>
                  <a:txBody>
                    <a:bodyPr/>
                    <a:lstStyle/>
                    <a:p>
                      <a:r>
                        <a:rPr lang="en-US" dirty="0"/>
                        <a:t>3</a:t>
                      </a:r>
                    </a:p>
                  </a:txBody>
                  <a:tcPr/>
                </a:tc>
                <a:tc>
                  <a:txBody>
                    <a:bodyPr/>
                    <a:lstStyle/>
                    <a:p>
                      <a:r>
                        <a:rPr lang="en-US" dirty="0"/>
                        <a:t>1.2</a:t>
                      </a:r>
                    </a:p>
                  </a:txBody>
                  <a:tcPr/>
                </a:tc>
                <a:tc>
                  <a:txBody>
                    <a:bodyPr/>
                    <a:lstStyle/>
                    <a:p>
                      <a:r>
                        <a:rPr lang="en-US" dirty="0"/>
                        <a:t>3.9</a:t>
                      </a:r>
                    </a:p>
                  </a:txBody>
                  <a:tcPr/>
                </a:tc>
                <a:extLst>
                  <a:ext uri="{0D108BD9-81ED-4DB2-BD59-A6C34878D82A}">
                    <a16:rowId xmlns:a16="http://schemas.microsoft.com/office/drawing/2014/main" val="3548079930"/>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798406809"/>
                  </a:ext>
                </a:extLst>
              </a:tr>
              <a:tr h="370840">
                <a:tc>
                  <a:txBody>
                    <a:bodyPr/>
                    <a:lstStyle/>
                    <a:p>
                      <a:r>
                        <a:rPr lang="en-US" dirty="0"/>
                        <a:t>N</a:t>
                      </a:r>
                    </a:p>
                  </a:txBody>
                  <a:tcPr/>
                </a:tc>
                <a:tc>
                  <a:txBody>
                    <a:bodyPr/>
                    <a:lstStyle/>
                    <a:p>
                      <a:r>
                        <a:rPr lang="en-US" dirty="0"/>
                        <a:t>1.5</a:t>
                      </a:r>
                    </a:p>
                  </a:txBody>
                  <a:tcPr/>
                </a:tc>
                <a:tc>
                  <a:txBody>
                    <a:bodyPr/>
                    <a:lstStyle/>
                    <a:p>
                      <a:r>
                        <a:rPr lang="en-US" dirty="0"/>
                        <a:t>5.6</a:t>
                      </a:r>
                    </a:p>
                  </a:txBody>
                  <a:tcPr/>
                </a:tc>
                <a:extLst>
                  <a:ext uri="{0D108BD9-81ED-4DB2-BD59-A6C34878D82A}">
                    <a16:rowId xmlns:a16="http://schemas.microsoft.com/office/drawing/2014/main" val="2508984795"/>
                  </a:ext>
                </a:extLst>
              </a:tr>
            </a:tbl>
          </a:graphicData>
        </a:graphic>
      </p:graphicFrame>
      <p:grpSp>
        <p:nvGrpSpPr>
          <p:cNvPr id="23" name="Group 22">
            <a:extLst>
              <a:ext uri="{FF2B5EF4-FFF2-40B4-BE49-F238E27FC236}">
                <a16:creationId xmlns:a16="http://schemas.microsoft.com/office/drawing/2014/main" id="{69CDC88A-ED91-4403-82ED-9C89DDE8CE8A}"/>
              </a:ext>
            </a:extLst>
          </p:cNvPr>
          <p:cNvGrpSpPr/>
          <p:nvPr/>
        </p:nvGrpSpPr>
        <p:grpSpPr>
          <a:xfrm>
            <a:off x="7666382" y="654379"/>
            <a:ext cx="3154018" cy="2774621"/>
            <a:chOff x="7010399" y="3358654"/>
            <a:chExt cx="3154018" cy="2774621"/>
          </a:xfrm>
        </p:grpSpPr>
        <p:cxnSp>
          <p:nvCxnSpPr>
            <p:cNvPr id="6" name="Straight Arrow Connector 5">
              <a:extLst>
                <a:ext uri="{FF2B5EF4-FFF2-40B4-BE49-F238E27FC236}">
                  <a16:creationId xmlns:a16="http://schemas.microsoft.com/office/drawing/2014/main" id="{2E78260F-464F-465D-9932-79E9FD91336C}"/>
                </a:ext>
              </a:extLst>
            </p:cNvPr>
            <p:cNvCxnSpPr/>
            <p:nvPr/>
          </p:nvCxnSpPr>
          <p:spPr>
            <a:xfrm>
              <a:off x="7010399" y="6133275"/>
              <a:ext cx="3154018"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8C42994-09D4-40EC-8EFD-78C344F59D83}"/>
                </a:ext>
              </a:extLst>
            </p:cNvPr>
            <p:cNvCxnSpPr>
              <a:cxnSpLocks/>
            </p:cNvCxnSpPr>
            <p:nvPr/>
          </p:nvCxnSpPr>
          <p:spPr>
            <a:xfrm flipV="1">
              <a:off x="7010399" y="3386765"/>
              <a:ext cx="0" cy="274651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Star: 5 Points 11">
              <a:extLst>
                <a:ext uri="{FF2B5EF4-FFF2-40B4-BE49-F238E27FC236}">
                  <a16:creationId xmlns:a16="http://schemas.microsoft.com/office/drawing/2014/main" id="{F65BD861-4A05-41D2-95B9-D5D02A55CE4C}"/>
                </a:ext>
              </a:extLst>
            </p:cNvPr>
            <p:cNvSpPr/>
            <p:nvPr/>
          </p:nvSpPr>
          <p:spPr>
            <a:xfrm>
              <a:off x="7620001" y="5734052"/>
              <a:ext cx="225284" cy="207065"/>
            </a:xfrm>
            <a:prstGeom prst="star5">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A594219E-1EEE-4BBE-80B9-116A6FD12A79}"/>
                </a:ext>
              </a:extLst>
            </p:cNvPr>
            <p:cNvSpPr/>
            <p:nvPr/>
          </p:nvSpPr>
          <p:spPr>
            <a:xfrm>
              <a:off x="8269358" y="5356365"/>
              <a:ext cx="225284" cy="207065"/>
            </a:xfrm>
            <a:prstGeom prst="star5">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ar: 5 Points 15">
              <a:extLst>
                <a:ext uri="{FF2B5EF4-FFF2-40B4-BE49-F238E27FC236}">
                  <a16:creationId xmlns:a16="http://schemas.microsoft.com/office/drawing/2014/main" id="{A203DFE7-561E-4323-842F-FD277A09A3E4}"/>
                </a:ext>
              </a:extLst>
            </p:cNvPr>
            <p:cNvSpPr/>
            <p:nvPr/>
          </p:nvSpPr>
          <p:spPr>
            <a:xfrm>
              <a:off x="8857424" y="4734340"/>
              <a:ext cx="225284" cy="207065"/>
            </a:xfrm>
            <a:prstGeom prst="star5">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tar: 5 Points 17">
              <a:extLst>
                <a:ext uri="{FF2B5EF4-FFF2-40B4-BE49-F238E27FC236}">
                  <a16:creationId xmlns:a16="http://schemas.microsoft.com/office/drawing/2014/main" id="{7DC1A6A7-E11E-4DF0-BA69-5B7A141FB890}"/>
                </a:ext>
              </a:extLst>
            </p:cNvPr>
            <p:cNvSpPr/>
            <p:nvPr/>
          </p:nvSpPr>
          <p:spPr>
            <a:xfrm>
              <a:off x="9216888" y="3565666"/>
              <a:ext cx="225284" cy="207065"/>
            </a:xfrm>
            <a:prstGeom prst="star5">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DD6F54EB-279F-4A73-BE90-A363572DDE7F}"/>
                </a:ext>
              </a:extLst>
            </p:cNvPr>
            <p:cNvSpPr/>
            <p:nvPr/>
          </p:nvSpPr>
          <p:spPr>
            <a:xfrm>
              <a:off x="7255569" y="3358654"/>
              <a:ext cx="2080583" cy="2688481"/>
            </a:xfrm>
            <a:custGeom>
              <a:avLst/>
              <a:gdLst>
                <a:gd name="connsiteX0" fmla="*/ 1921565 w 1921565"/>
                <a:gd name="connsiteY0" fmla="*/ 0 h 2703444"/>
                <a:gd name="connsiteX1" fmla="*/ 1464365 w 1921565"/>
                <a:gd name="connsiteY1" fmla="*/ 1769165 h 2703444"/>
                <a:gd name="connsiteX2" fmla="*/ 0 w 1921565"/>
                <a:gd name="connsiteY2" fmla="*/ 2703444 h 2703444"/>
              </a:gdLst>
              <a:ahLst/>
              <a:cxnLst>
                <a:cxn ang="0">
                  <a:pos x="connsiteX0" y="connsiteY0"/>
                </a:cxn>
                <a:cxn ang="0">
                  <a:pos x="connsiteX1" y="connsiteY1"/>
                </a:cxn>
                <a:cxn ang="0">
                  <a:pos x="connsiteX2" y="connsiteY2"/>
                </a:cxn>
              </a:cxnLst>
              <a:rect l="l" t="t" r="r" b="b"/>
              <a:pathLst>
                <a:path w="1921565" h="2703444">
                  <a:moveTo>
                    <a:pt x="1921565" y="0"/>
                  </a:moveTo>
                  <a:cubicBezTo>
                    <a:pt x="1853095" y="659295"/>
                    <a:pt x="1784626" y="1318591"/>
                    <a:pt x="1464365" y="1769165"/>
                  </a:cubicBezTo>
                  <a:cubicBezTo>
                    <a:pt x="1144104" y="2219739"/>
                    <a:pt x="572052" y="2461591"/>
                    <a:pt x="0" y="2703444"/>
                  </a:cubicBezTo>
                </a:path>
              </a:pathLst>
            </a:cu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prstDash val="dash"/>
                </a:ln>
              </a:endParaRPr>
            </a:p>
          </p:txBody>
        </p:sp>
      </p:grpSp>
    </p:spTree>
    <p:extLst>
      <p:ext uri="{BB962C8B-B14F-4D97-AF65-F5344CB8AC3E}">
        <p14:creationId xmlns:p14="http://schemas.microsoft.com/office/powerpoint/2010/main" val="120693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9A39C-F363-441D-BCB1-FA6B784D1148}"/>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zh-CN" altLang="en-US" sz="5200" kern="1200" dirty="0">
                <a:solidFill>
                  <a:schemeClr val="tx1"/>
                </a:solidFill>
                <a:latin typeface="+mj-lt"/>
                <a:ea typeface="+mj-ea"/>
                <a:cs typeface="+mj-cs"/>
              </a:rPr>
              <a:t>无监督的学习</a:t>
            </a:r>
            <a:r>
              <a:rPr lang="en-US" altLang="zh-CN" sz="5200" kern="1200" dirty="0">
                <a:solidFill>
                  <a:schemeClr val="tx1"/>
                </a:solidFill>
                <a:latin typeface="+mj-lt"/>
                <a:ea typeface="+mj-ea"/>
                <a:cs typeface="+mj-cs"/>
              </a:rPr>
              <a:t>?</a:t>
            </a:r>
            <a:endParaRPr lang="en-US" sz="5200" kern="1200" dirty="0">
              <a:solidFill>
                <a:schemeClr val="tx1"/>
              </a:solidFill>
              <a:latin typeface="+mj-lt"/>
              <a:ea typeface="+mj-ea"/>
              <a:cs typeface="+mj-cs"/>
            </a:endParaRPr>
          </a:p>
        </p:txBody>
      </p:sp>
      <p:pic>
        <p:nvPicPr>
          <p:cNvPr id="4" name="Picture 2" descr="See the source image">
            <a:extLst>
              <a:ext uri="{FF2B5EF4-FFF2-40B4-BE49-F238E27FC236}">
                <a16:creationId xmlns:a16="http://schemas.microsoft.com/office/drawing/2014/main" id="{DCCDE3A2-37BD-465E-8707-D640516A46C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tretch/>
        </p:blipFill>
        <p:spPr bwMode="auto">
          <a:xfrm>
            <a:off x="6189938" y="2410448"/>
            <a:ext cx="5859698" cy="389035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ee the source image">
            <a:extLst>
              <a:ext uri="{FF2B5EF4-FFF2-40B4-BE49-F238E27FC236}">
                <a16:creationId xmlns:a16="http://schemas.microsoft.com/office/drawing/2014/main" id="{D1C9456F-B670-4010-928D-E0AFD751F7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75" r="11006" b="1"/>
          <a:stretch/>
        </p:blipFill>
        <p:spPr bwMode="auto">
          <a:xfrm>
            <a:off x="198741"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102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61EAB-8D3A-458F-B5F6-457B026DFA43}"/>
              </a:ext>
            </a:extLst>
          </p:cNvPr>
          <p:cNvSpPr>
            <a:spLocks noGrp="1"/>
          </p:cNvSpPr>
          <p:nvPr>
            <p:ph type="title"/>
          </p:nvPr>
        </p:nvSpPr>
        <p:spPr/>
        <p:txBody>
          <a:bodyPr/>
          <a:lstStyle/>
          <a:p>
            <a:r>
              <a:rPr lang="zh-CN" altLang="en-US" dirty="0"/>
              <a:t>无监督的学习！</a:t>
            </a:r>
            <a:endParaRPr lang="en-US" dirty="0"/>
          </a:p>
        </p:txBody>
      </p:sp>
      <p:sp>
        <p:nvSpPr>
          <p:cNvPr id="4" name="Content Placeholder 3">
            <a:extLst>
              <a:ext uri="{FF2B5EF4-FFF2-40B4-BE49-F238E27FC236}">
                <a16:creationId xmlns:a16="http://schemas.microsoft.com/office/drawing/2014/main" id="{1CAB7EAF-B5DC-4696-956D-95D00DD1A04E}"/>
              </a:ext>
            </a:extLst>
          </p:cNvPr>
          <p:cNvSpPr>
            <a:spLocks noGrp="1"/>
          </p:cNvSpPr>
          <p:nvPr>
            <p:ph idx="1"/>
          </p:nvPr>
        </p:nvSpPr>
        <p:spPr/>
        <p:txBody>
          <a:bodyPr/>
          <a:lstStyle/>
          <a:p>
            <a:r>
              <a:rPr lang="zh-CN" altLang="en-US" dirty="0"/>
              <a:t>主要包括</a:t>
            </a:r>
            <a:endParaRPr lang="en-US" altLang="zh-CN" dirty="0"/>
          </a:p>
          <a:p>
            <a:pPr lvl="1"/>
            <a:r>
              <a:rPr lang="zh-CN" altLang="en-US" dirty="0"/>
              <a:t>聚类</a:t>
            </a:r>
            <a:endParaRPr lang="en-US" altLang="zh-CN" dirty="0"/>
          </a:p>
          <a:p>
            <a:pPr lvl="1"/>
            <a:r>
              <a:rPr lang="zh-CN" altLang="en-US" dirty="0"/>
              <a:t>降维</a:t>
            </a:r>
            <a:endParaRPr lang="en-US" altLang="zh-CN" dirty="0"/>
          </a:p>
          <a:p>
            <a:r>
              <a:rPr lang="zh-CN" altLang="en-US" dirty="0"/>
              <a:t>其它</a:t>
            </a:r>
            <a:endParaRPr lang="en-US" altLang="zh-CN" dirty="0"/>
          </a:p>
          <a:p>
            <a:pPr lvl="1"/>
            <a:r>
              <a:rPr lang="zh-CN" altLang="en-US" dirty="0"/>
              <a:t>半监督学习</a:t>
            </a:r>
            <a:endParaRPr lang="en-US" altLang="zh-CN" dirty="0"/>
          </a:p>
          <a:p>
            <a:pPr lvl="1"/>
            <a:r>
              <a:rPr lang="zh-CN" altLang="en-US" dirty="0"/>
              <a:t>弱监督学习</a:t>
            </a:r>
            <a:endParaRPr lang="en-US" altLang="zh-CN" dirty="0"/>
          </a:p>
          <a:p>
            <a:endParaRPr lang="en-US" dirty="0"/>
          </a:p>
        </p:txBody>
      </p:sp>
      <p:grpSp>
        <p:nvGrpSpPr>
          <p:cNvPr id="95" name="Group 94">
            <a:extLst>
              <a:ext uri="{FF2B5EF4-FFF2-40B4-BE49-F238E27FC236}">
                <a16:creationId xmlns:a16="http://schemas.microsoft.com/office/drawing/2014/main" id="{C62D0BD5-9A64-4BE4-AC11-8B6CB45BC91F}"/>
              </a:ext>
            </a:extLst>
          </p:cNvPr>
          <p:cNvGrpSpPr/>
          <p:nvPr/>
        </p:nvGrpSpPr>
        <p:grpSpPr>
          <a:xfrm>
            <a:off x="3717235" y="2305878"/>
            <a:ext cx="2970496" cy="2246036"/>
            <a:chOff x="1126434" y="3074504"/>
            <a:chExt cx="3568149" cy="3102460"/>
          </a:xfrm>
        </p:grpSpPr>
        <p:sp>
          <p:nvSpPr>
            <p:cNvPr id="34" name="Oval 33">
              <a:extLst>
                <a:ext uri="{FF2B5EF4-FFF2-40B4-BE49-F238E27FC236}">
                  <a16:creationId xmlns:a16="http://schemas.microsoft.com/office/drawing/2014/main" id="{438C8BC9-42FE-4B16-A65B-0E96CB172347}"/>
                </a:ext>
              </a:extLst>
            </p:cNvPr>
            <p:cNvSpPr/>
            <p:nvPr/>
          </p:nvSpPr>
          <p:spPr>
            <a:xfrm>
              <a:off x="1381539" y="4288771"/>
              <a:ext cx="178904" cy="178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34F05EC-E4A6-4688-B324-7C2429D9C36D}"/>
                </a:ext>
              </a:extLst>
            </p:cNvPr>
            <p:cNvSpPr/>
            <p:nvPr/>
          </p:nvSpPr>
          <p:spPr>
            <a:xfrm>
              <a:off x="1292087" y="4779016"/>
              <a:ext cx="178904" cy="178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B74D8CF-9A7C-4693-9217-3B919D27C334}"/>
                </a:ext>
              </a:extLst>
            </p:cNvPr>
            <p:cNvSpPr/>
            <p:nvPr/>
          </p:nvSpPr>
          <p:spPr>
            <a:xfrm>
              <a:off x="1782417" y="4868468"/>
              <a:ext cx="178904" cy="178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7024B0B-39F8-4BE6-8B0B-FB4407CD1DF7}"/>
                </a:ext>
              </a:extLst>
            </p:cNvPr>
            <p:cNvSpPr/>
            <p:nvPr/>
          </p:nvSpPr>
          <p:spPr>
            <a:xfrm>
              <a:off x="2064025" y="4467675"/>
              <a:ext cx="178904" cy="178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0D50F04-9C24-471E-92FC-AE67D859E0CB}"/>
                </a:ext>
              </a:extLst>
            </p:cNvPr>
            <p:cNvSpPr/>
            <p:nvPr/>
          </p:nvSpPr>
          <p:spPr>
            <a:xfrm>
              <a:off x="1692965" y="5302390"/>
              <a:ext cx="178904" cy="178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3A8C94E-786E-4F78-9773-2C52E15F6FA8}"/>
                </a:ext>
              </a:extLst>
            </p:cNvPr>
            <p:cNvSpPr/>
            <p:nvPr/>
          </p:nvSpPr>
          <p:spPr>
            <a:xfrm>
              <a:off x="3124200" y="3124304"/>
              <a:ext cx="178904" cy="178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0761ED5-A90C-4074-AEA5-CC5985441079}"/>
                </a:ext>
              </a:extLst>
            </p:cNvPr>
            <p:cNvSpPr/>
            <p:nvPr/>
          </p:nvSpPr>
          <p:spPr>
            <a:xfrm>
              <a:off x="2610678" y="3619453"/>
              <a:ext cx="178904" cy="178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DA5C77C-9D8D-4016-AB15-428CA877248D}"/>
                </a:ext>
              </a:extLst>
            </p:cNvPr>
            <p:cNvSpPr/>
            <p:nvPr/>
          </p:nvSpPr>
          <p:spPr>
            <a:xfrm>
              <a:off x="3154018" y="3632792"/>
              <a:ext cx="178904" cy="178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A1EF0AD-F332-4AEA-AEF5-51957EE08D90}"/>
                </a:ext>
              </a:extLst>
            </p:cNvPr>
            <p:cNvSpPr/>
            <p:nvPr/>
          </p:nvSpPr>
          <p:spPr>
            <a:xfrm>
              <a:off x="3548269" y="3612912"/>
              <a:ext cx="178904" cy="178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EA4A248-C598-46C7-ABBC-C858AC79FE0B}"/>
                </a:ext>
              </a:extLst>
            </p:cNvPr>
            <p:cNvSpPr/>
            <p:nvPr/>
          </p:nvSpPr>
          <p:spPr>
            <a:xfrm>
              <a:off x="2975114" y="4023725"/>
              <a:ext cx="178904" cy="178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24C7B37-06A6-46EE-9122-25F97FD9FA0B}"/>
                </a:ext>
              </a:extLst>
            </p:cNvPr>
            <p:cNvSpPr/>
            <p:nvPr/>
          </p:nvSpPr>
          <p:spPr>
            <a:xfrm>
              <a:off x="3823252" y="4974400"/>
              <a:ext cx="178904" cy="178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6C2AA56-CD86-47B2-B512-77976D33663F}"/>
                </a:ext>
              </a:extLst>
            </p:cNvPr>
            <p:cNvSpPr/>
            <p:nvPr/>
          </p:nvSpPr>
          <p:spPr>
            <a:xfrm>
              <a:off x="3332922" y="5398383"/>
              <a:ext cx="178904" cy="178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C307FC8-A59C-4683-B804-F8A43A6E23D7}"/>
                </a:ext>
              </a:extLst>
            </p:cNvPr>
            <p:cNvSpPr/>
            <p:nvPr/>
          </p:nvSpPr>
          <p:spPr>
            <a:xfrm>
              <a:off x="3823252" y="5487835"/>
              <a:ext cx="178904" cy="178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28D68F2-1FF1-4F51-A253-529D331F76A0}"/>
                </a:ext>
              </a:extLst>
            </p:cNvPr>
            <p:cNvSpPr/>
            <p:nvPr/>
          </p:nvSpPr>
          <p:spPr>
            <a:xfrm>
              <a:off x="4270513" y="5391842"/>
              <a:ext cx="178904" cy="178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E201EEB9-9C47-42E6-9AC0-EC335434E0E9}"/>
                </a:ext>
              </a:extLst>
            </p:cNvPr>
            <p:cNvSpPr/>
            <p:nvPr/>
          </p:nvSpPr>
          <p:spPr>
            <a:xfrm>
              <a:off x="3733800" y="5921757"/>
              <a:ext cx="178904" cy="178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BCE7EE69-D76C-4162-94C7-82489A6E72AE}"/>
                </a:ext>
              </a:extLst>
            </p:cNvPr>
            <p:cNvSpPr/>
            <p:nvPr/>
          </p:nvSpPr>
          <p:spPr>
            <a:xfrm>
              <a:off x="1126434" y="3074504"/>
              <a:ext cx="3568149" cy="31024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0CCF9F76-47EF-44CE-8717-1EDFBA713B08}"/>
              </a:ext>
            </a:extLst>
          </p:cNvPr>
          <p:cNvGrpSpPr/>
          <p:nvPr/>
        </p:nvGrpSpPr>
        <p:grpSpPr>
          <a:xfrm>
            <a:off x="8097078" y="716501"/>
            <a:ext cx="3147391" cy="2316681"/>
            <a:chOff x="1126434" y="3074504"/>
            <a:chExt cx="3568149" cy="3102460"/>
          </a:xfrm>
        </p:grpSpPr>
        <p:sp>
          <p:nvSpPr>
            <p:cNvPr id="98" name="Oval 97">
              <a:extLst>
                <a:ext uri="{FF2B5EF4-FFF2-40B4-BE49-F238E27FC236}">
                  <a16:creationId xmlns:a16="http://schemas.microsoft.com/office/drawing/2014/main" id="{71F29FB8-210A-4250-9E5E-860F12DB25BA}"/>
                </a:ext>
              </a:extLst>
            </p:cNvPr>
            <p:cNvSpPr/>
            <p:nvPr/>
          </p:nvSpPr>
          <p:spPr>
            <a:xfrm>
              <a:off x="1381539" y="4288771"/>
              <a:ext cx="178904" cy="178904"/>
            </a:xfrm>
            <a:prstGeom prst="ellipse">
              <a:avLst/>
            </a:prstGeom>
            <a:solidFill>
              <a:srgbClr val="FF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E42EB1F-4FE8-4F21-9BE2-D8D28ED5B962}"/>
                </a:ext>
              </a:extLst>
            </p:cNvPr>
            <p:cNvSpPr/>
            <p:nvPr/>
          </p:nvSpPr>
          <p:spPr>
            <a:xfrm>
              <a:off x="1292087" y="4779016"/>
              <a:ext cx="178904" cy="178904"/>
            </a:xfrm>
            <a:prstGeom prst="ellipse">
              <a:avLst/>
            </a:prstGeom>
            <a:solidFill>
              <a:srgbClr val="FF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101C91C5-A57A-4D40-BC91-6EAA54A11466}"/>
                </a:ext>
              </a:extLst>
            </p:cNvPr>
            <p:cNvSpPr/>
            <p:nvPr/>
          </p:nvSpPr>
          <p:spPr>
            <a:xfrm>
              <a:off x="1782417" y="4868468"/>
              <a:ext cx="178904" cy="178904"/>
            </a:xfrm>
            <a:prstGeom prst="ellipse">
              <a:avLst/>
            </a:prstGeom>
            <a:solidFill>
              <a:srgbClr val="FF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2FC67E3-6CB6-45FB-A495-9038CEAE87D0}"/>
                </a:ext>
              </a:extLst>
            </p:cNvPr>
            <p:cNvSpPr/>
            <p:nvPr/>
          </p:nvSpPr>
          <p:spPr>
            <a:xfrm>
              <a:off x="2064025" y="4467675"/>
              <a:ext cx="178904" cy="178904"/>
            </a:xfrm>
            <a:prstGeom prst="ellipse">
              <a:avLst/>
            </a:prstGeom>
            <a:solidFill>
              <a:srgbClr val="FF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B256FA3-F6E2-4490-B3FF-0041F7CB92FD}"/>
                </a:ext>
              </a:extLst>
            </p:cNvPr>
            <p:cNvSpPr/>
            <p:nvPr/>
          </p:nvSpPr>
          <p:spPr>
            <a:xfrm>
              <a:off x="1692965" y="5302390"/>
              <a:ext cx="178904" cy="178904"/>
            </a:xfrm>
            <a:prstGeom prst="ellipse">
              <a:avLst/>
            </a:prstGeom>
            <a:solidFill>
              <a:srgbClr val="FF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7ADE09E-8DBD-4363-ADCA-F246795FF31C}"/>
                </a:ext>
              </a:extLst>
            </p:cNvPr>
            <p:cNvSpPr/>
            <p:nvPr/>
          </p:nvSpPr>
          <p:spPr>
            <a:xfrm>
              <a:off x="3124200" y="3124304"/>
              <a:ext cx="178904" cy="178904"/>
            </a:xfrm>
            <a:prstGeom prst="ellipse">
              <a:avLst/>
            </a:prstGeom>
            <a:solidFill>
              <a:srgbClr val="FF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69B449C-A3A6-495D-B4AC-9CCFBC18E5B9}"/>
                </a:ext>
              </a:extLst>
            </p:cNvPr>
            <p:cNvSpPr/>
            <p:nvPr/>
          </p:nvSpPr>
          <p:spPr>
            <a:xfrm>
              <a:off x="2610678" y="3619453"/>
              <a:ext cx="178904" cy="178904"/>
            </a:xfrm>
            <a:prstGeom prst="ellipse">
              <a:avLst/>
            </a:prstGeom>
            <a:solidFill>
              <a:srgbClr val="FF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93E106BC-4414-4377-8444-8EAB332E66C2}"/>
                </a:ext>
              </a:extLst>
            </p:cNvPr>
            <p:cNvSpPr/>
            <p:nvPr/>
          </p:nvSpPr>
          <p:spPr>
            <a:xfrm>
              <a:off x="3154018" y="3632792"/>
              <a:ext cx="178904" cy="178904"/>
            </a:xfrm>
            <a:prstGeom prst="ellipse">
              <a:avLst/>
            </a:prstGeom>
            <a:solidFill>
              <a:srgbClr val="FF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918751F0-F04D-493B-BD48-E9F725654D7C}"/>
                </a:ext>
              </a:extLst>
            </p:cNvPr>
            <p:cNvSpPr/>
            <p:nvPr/>
          </p:nvSpPr>
          <p:spPr>
            <a:xfrm>
              <a:off x="3548269" y="3612912"/>
              <a:ext cx="178904" cy="178904"/>
            </a:xfrm>
            <a:prstGeom prst="ellipse">
              <a:avLst/>
            </a:prstGeom>
            <a:solidFill>
              <a:srgbClr val="FF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08552783-FBD5-4867-9178-3AB55C4D0784}"/>
                </a:ext>
              </a:extLst>
            </p:cNvPr>
            <p:cNvSpPr/>
            <p:nvPr/>
          </p:nvSpPr>
          <p:spPr>
            <a:xfrm>
              <a:off x="2975114" y="4023725"/>
              <a:ext cx="178904" cy="178904"/>
            </a:xfrm>
            <a:prstGeom prst="ellipse">
              <a:avLst/>
            </a:prstGeom>
            <a:solidFill>
              <a:srgbClr val="FF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37325EC7-4BD5-445C-8AED-3C8391C40E08}"/>
                </a:ext>
              </a:extLst>
            </p:cNvPr>
            <p:cNvSpPr/>
            <p:nvPr/>
          </p:nvSpPr>
          <p:spPr>
            <a:xfrm>
              <a:off x="3823252" y="4974400"/>
              <a:ext cx="178904" cy="178904"/>
            </a:xfrm>
            <a:prstGeom prst="ellipse">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9B634CA2-60A4-4165-ABCC-811A53269468}"/>
                </a:ext>
              </a:extLst>
            </p:cNvPr>
            <p:cNvSpPr/>
            <p:nvPr/>
          </p:nvSpPr>
          <p:spPr>
            <a:xfrm>
              <a:off x="3332922" y="5398383"/>
              <a:ext cx="178904" cy="178904"/>
            </a:xfrm>
            <a:prstGeom prst="ellipse">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3F9EEA53-2D7D-4922-B538-C39726AA514B}"/>
                </a:ext>
              </a:extLst>
            </p:cNvPr>
            <p:cNvSpPr/>
            <p:nvPr/>
          </p:nvSpPr>
          <p:spPr>
            <a:xfrm>
              <a:off x="3823252" y="5487835"/>
              <a:ext cx="178904" cy="178904"/>
            </a:xfrm>
            <a:prstGeom prst="ellipse">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0410327F-14CF-414C-9B48-8ABAA7012797}"/>
                </a:ext>
              </a:extLst>
            </p:cNvPr>
            <p:cNvSpPr/>
            <p:nvPr/>
          </p:nvSpPr>
          <p:spPr>
            <a:xfrm>
              <a:off x="4270513" y="5391842"/>
              <a:ext cx="178904" cy="178904"/>
            </a:xfrm>
            <a:prstGeom prst="ellipse">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C194351-07FD-4CA1-A676-645008B12392}"/>
                </a:ext>
              </a:extLst>
            </p:cNvPr>
            <p:cNvSpPr/>
            <p:nvPr/>
          </p:nvSpPr>
          <p:spPr>
            <a:xfrm>
              <a:off x="3733800" y="5921757"/>
              <a:ext cx="178904" cy="178904"/>
            </a:xfrm>
            <a:prstGeom prst="ellipse">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A78981F4-97D6-45E5-A30F-1DB14B9466CD}"/>
                </a:ext>
              </a:extLst>
            </p:cNvPr>
            <p:cNvSpPr/>
            <p:nvPr/>
          </p:nvSpPr>
          <p:spPr>
            <a:xfrm>
              <a:off x="1126434" y="3074504"/>
              <a:ext cx="3568149" cy="31024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DC280608-3F83-48D8-90FE-0FBBFB41D5D0}"/>
              </a:ext>
            </a:extLst>
          </p:cNvPr>
          <p:cNvGrpSpPr/>
          <p:nvPr/>
        </p:nvGrpSpPr>
        <p:grpSpPr>
          <a:xfrm>
            <a:off x="8100390" y="3953459"/>
            <a:ext cx="3144079" cy="2316681"/>
            <a:chOff x="1126434" y="3074504"/>
            <a:chExt cx="3568149" cy="3102460"/>
          </a:xfrm>
        </p:grpSpPr>
        <p:sp>
          <p:nvSpPr>
            <p:cNvPr id="115" name="Oval 114">
              <a:extLst>
                <a:ext uri="{FF2B5EF4-FFF2-40B4-BE49-F238E27FC236}">
                  <a16:creationId xmlns:a16="http://schemas.microsoft.com/office/drawing/2014/main" id="{BC6F9D72-5C6B-4FEA-8539-847B156F9B67}"/>
                </a:ext>
              </a:extLst>
            </p:cNvPr>
            <p:cNvSpPr/>
            <p:nvPr/>
          </p:nvSpPr>
          <p:spPr>
            <a:xfrm>
              <a:off x="1381539" y="4288771"/>
              <a:ext cx="178904" cy="178904"/>
            </a:xfrm>
            <a:prstGeom prst="ellipse">
              <a:avLst/>
            </a:prstGeom>
            <a:solidFill>
              <a:schemeClr val="accent4"/>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82E55F92-C192-4850-98EC-3ADC40A3A599}"/>
                </a:ext>
              </a:extLst>
            </p:cNvPr>
            <p:cNvSpPr/>
            <p:nvPr/>
          </p:nvSpPr>
          <p:spPr>
            <a:xfrm>
              <a:off x="1292087" y="4779016"/>
              <a:ext cx="178904" cy="178904"/>
            </a:xfrm>
            <a:prstGeom prst="ellipse">
              <a:avLst/>
            </a:prstGeom>
            <a:solidFill>
              <a:schemeClr val="accent4"/>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3BC0F9DF-61BE-4862-9240-02BA7744A752}"/>
                </a:ext>
              </a:extLst>
            </p:cNvPr>
            <p:cNvSpPr/>
            <p:nvPr/>
          </p:nvSpPr>
          <p:spPr>
            <a:xfrm>
              <a:off x="1782417" y="4868468"/>
              <a:ext cx="178904" cy="178904"/>
            </a:xfrm>
            <a:prstGeom prst="ellipse">
              <a:avLst/>
            </a:prstGeom>
            <a:solidFill>
              <a:schemeClr val="accent4"/>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75B77031-8076-4BA5-A38A-B0F7F2A1FE96}"/>
                </a:ext>
              </a:extLst>
            </p:cNvPr>
            <p:cNvSpPr/>
            <p:nvPr/>
          </p:nvSpPr>
          <p:spPr>
            <a:xfrm>
              <a:off x="2064025" y="4467675"/>
              <a:ext cx="178904" cy="178904"/>
            </a:xfrm>
            <a:prstGeom prst="ellipse">
              <a:avLst/>
            </a:prstGeom>
            <a:solidFill>
              <a:schemeClr val="accent4"/>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0CE80CAE-D268-4EC6-B9A3-915EAFD6C2F1}"/>
                </a:ext>
              </a:extLst>
            </p:cNvPr>
            <p:cNvSpPr/>
            <p:nvPr/>
          </p:nvSpPr>
          <p:spPr>
            <a:xfrm>
              <a:off x="1692965" y="5302390"/>
              <a:ext cx="178904" cy="178904"/>
            </a:xfrm>
            <a:prstGeom prst="ellipse">
              <a:avLst/>
            </a:prstGeom>
            <a:solidFill>
              <a:schemeClr val="accent4"/>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BC3489CC-013B-4437-83F2-19995375C525}"/>
                </a:ext>
              </a:extLst>
            </p:cNvPr>
            <p:cNvSpPr/>
            <p:nvPr/>
          </p:nvSpPr>
          <p:spPr>
            <a:xfrm>
              <a:off x="3124200" y="3124304"/>
              <a:ext cx="178904" cy="178904"/>
            </a:xfrm>
            <a:prstGeom prst="ellipse">
              <a:avLst/>
            </a:prstGeom>
            <a:solidFill>
              <a:srgbClr val="FF0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7776EA0-C6AB-4F45-9ADF-19C54B23012A}"/>
                </a:ext>
              </a:extLst>
            </p:cNvPr>
            <p:cNvSpPr/>
            <p:nvPr/>
          </p:nvSpPr>
          <p:spPr>
            <a:xfrm>
              <a:off x="2610678" y="3619453"/>
              <a:ext cx="178904" cy="178904"/>
            </a:xfrm>
            <a:prstGeom prst="ellipse">
              <a:avLst/>
            </a:prstGeom>
            <a:solidFill>
              <a:srgbClr val="FF0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580F9D-A7A1-4145-88DD-83CCFD748761}"/>
                </a:ext>
              </a:extLst>
            </p:cNvPr>
            <p:cNvSpPr/>
            <p:nvPr/>
          </p:nvSpPr>
          <p:spPr>
            <a:xfrm>
              <a:off x="3154018" y="3632792"/>
              <a:ext cx="178904" cy="178904"/>
            </a:xfrm>
            <a:prstGeom prst="ellipse">
              <a:avLst/>
            </a:prstGeom>
            <a:solidFill>
              <a:srgbClr val="FF0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022C2D45-FB72-4EEA-87C3-70FAF81A05A6}"/>
                </a:ext>
              </a:extLst>
            </p:cNvPr>
            <p:cNvSpPr/>
            <p:nvPr/>
          </p:nvSpPr>
          <p:spPr>
            <a:xfrm>
              <a:off x="3548269" y="3612912"/>
              <a:ext cx="178904" cy="178904"/>
            </a:xfrm>
            <a:prstGeom prst="ellipse">
              <a:avLst/>
            </a:prstGeom>
            <a:solidFill>
              <a:srgbClr val="FF0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8FE9B59B-4B83-47DE-82C9-832288937350}"/>
                </a:ext>
              </a:extLst>
            </p:cNvPr>
            <p:cNvSpPr/>
            <p:nvPr/>
          </p:nvSpPr>
          <p:spPr>
            <a:xfrm>
              <a:off x="2975114" y="4023725"/>
              <a:ext cx="178904" cy="178904"/>
            </a:xfrm>
            <a:prstGeom prst="ellipse">
              <a:avLst/>
            </a:prstGeom>
            <a:solidFill>
              <a:srgbClr val="FF0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9F0A7BB1-1278-4787-8245-DF98AA5688F5}"/>
                </a:ext>
              </a:extLst>
            </p:cNvPr>
            <p:cNvSpPr/>
            <p:nvPr/>
          </p:nvSpPr>
          <p:spPr>
            <a:xfrm>
              <a:off x="3823252" y="4974400"/>
              <a:ext cx="178904" cy="178904"/>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1D12B9C0-E5C0-4F64-8A8D-60B5053A8F12}"/>
                </a:ext>
              </a:extLst>
            </p:cNvPr>
            <p:cNvSpPr/>
            <p:nvPr/>
          </p:nvSpPr>
          <p:spPr>
            <a:xfrm>
              <a:off x="3332922" y="5398383"/>
              <a:ext cx="178904" cy="178904"/>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2436A445-093D-463E-BE03-142D4D755AE8}"/>
                </a:ext>
              </a:extLst>
            </p:cNvPr>
            <p:cNvSpPr/>
            <p:nvPr/>
          </p:nvSpPr>
          <p:spPr>
            <a:xfrm>
              <a:off x="3823252" y="5487835"/>
              <a:ext cx="178904" cy="178904"/>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D15EE22-9C94-4025-9A59-B9EBA1256125}"/>
                </a:ext>
              </a:extLst>
            </p:cNvPr>
            <p:cNvSpPr/>
            <p:nvPr/>
          </p:nvSpPr>
          <p:spPr>
            <a:xfrm>
              <a:off x="4270513" y="5391842"/>
              <a:ext cx="178904" cy="178904"/>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F371489D-E661-423E-AA59-9211FF5A692F}"/>
                </a:ext>
              </a:extLst>
            </p:cNvPr>
            <p:cNvSpPr/>
            <p:nvPr/>
          </p:nvSpPr>
          <p:spPr>
            <a:xfrm>
              <a:off x="3733800" y="5921757"/>
              <a:ext cx="178904" cy="178904"/>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3496BD09-EC8C-481B-9BE3-F41B333770A9}"/>
                </a:ext>
              </a:extLst>
            </p:cNvPr>
            <p:cNvSpPr/>
            <p:nvPr/>
          </p:nvSpPr>
          <p:spPr>
            <a:xfrm>
              <a:off x="1126434" y="3074504"/>
              <a:ext cx="3568149" cy="310246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a:extLst>
              <a:ext uri="{FF2B5EF4-FFF2-40B4-BE49-F238E27FC236}">
                <a16:creationId xmlns:a16="http://schemas.microsoft.com/office/drawing/2014/main" id="{573FFC2D-96CB-44C2-A396-5FE5B1982BCA}"/>
              </a:ext>
            </a:extLst>
          </p:cNvPr>
          <p:cNvSpPr txBox="1"/>
          <p:nvPr/>
        </p:nvSpPr>
        <p:spPr>
          <a:xfrm>
            <a:off x="6921620" y="2221961"/>
            <a:ext cx="1107996" cy="369332"/>
          </a:xfrm>
          <a:prstGeom prst="rect">
            <a:avLst/>
          </a:prstGeom>
          <a:noFill/>
        </p:spPr>
        <p:txBody>
          <a:bodyPr wrap="none" rtlCol="0">
            <a:spAutoFit/>
          </a:bodyPr>
          <a:lstStyle/>
          <a:p>
            <a:r>
              <a:rPr lang="zh-CN" altLang="en-US" dirty="0"/>
              <a:t>分成两类</a:t>
            </a:r>
            <a:endParaRPr lang="en-US" dirty="0"/>
          </a:p>
        </p:txBody>
      </p:sp>
      <p:sp>
        <p:nvSpPr>
          <p:cNvPr id="1024" name="TextBox 1023">
            <a:extLst>
              <a:ext uri="{FF2B5EF4-FFF2-40B4-BE49-F238E27FC236}">
                <a16:creationId xmlns:a16="http://schemas.microsoft.com/office/drawing/2014/main" id="{FD04A8BF-A8C5-4FD8-8BF4-ECEF5EC854D4}"/>
              </a:ext>
            </a:extLst>
          </p:cNvPr>
          <p:cNvSpPr txBox="1"/>
          <p:nvPr/>
        </p:nvSpPr>
        <p:spPr>
          <a:xfrm>
            <a:off x="6893721" y="4235294"/>
            <a:ext cx="1107996" cy="369332"/>
          </a:xfrm>
          <a:prstGeom prst="rect">
            <a:avLst/>
          </a:prstGeom>
          <a:noFill/>
        </p:spPr>
        <p:txBody>
          <a:bodyPr wrap="none" rtlCol="0">
            <a:spAutoFit/>
          </a:bodyPr>
          <a:lstStyle/>
          <a:p>
            <a:r>
              <a:rPr lang="zh-CN" altLang="en-US" dirty="0"/>
              <a:t>分成三类</a:t>
            </a:r>
            <a:endParaRPr lang="en-US" dirty="0"/>
          </a:p>
        </p:txBody>
      </p:sp>
      <p:sp>
        <p:nvSpPr>
          <p:cNvPr id="1025" name="Arrow: Right 1024">
            <a:extLst>
              <a:ext uri="{FF2B5EF4-FFF2-40B4-BE49-F238E27FC236}">
                <a16:creationId xmlns:a16="http://schemas.microsoft.com/office/drawing/2014/main" id="{9A8C7609-BD5E-4EFA-BB53-2D52A4E0D84E}"/>
              </a:ext>
            </a:extLst>
          </p:cNvPr>
          <p:cNvSpPr/>
          <p:nvPr/>
        </p:nvSpPr>
        <p:spPr>
          <a:xfrm>
            <a:off x="6816943" y="3107032"/>
            <a:ext cx="1146313" cy="7532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8983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9020-57B6-4028-A3D0-C316CE187BE2}"/>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zh-CN" altLang="en-US" sz="5200" kern="1200">
                <a:solidFill>
                  <a:schemeClr val="tx1"/>
                </a:solidFill>
                <a:latin typeface="+mj-lt"/>
                <a:ea typeface="+mj-ea"/>
                <a:cs typeface="+mj-cs"/>
              </a:rPr>
              <a:t>强化学习？</a:t>
            </a:r>
            <a:endParaRPr lang="en-US" sz="5200" kern="1200">
              <a:solidFill>
                <a:schemeClr val="tx1"/>
              </a:solidFill>
              <a:latin typeface="+mj-lt"/>
              <a:ea typeface="+mj-ea"/>
              <a:cs typeface="+mj-cs"/>
            </a:endParaRPr>
          </a:p>
        </p:txBody>
      </p:sp>
      <p:pic>
        <p:nvPicPr>
          <p:cNvPr id="5126" name="Picture 6" descr="See the source image">
            <a:extLst>
              <a:ext uri="{FF2B5EF4-FFF2-40B4-BE49-F238E27FC236}">
                <a16:creationId xmlns:a16="http://schemas.microsoft.com/office/drawing/2014/main" id="{88A29170-2A4D-4222-B1E1-0FA8CB8DA91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2" b="10616"/>
          <a:stretch/>
        </p:blipFill>
        <p:spPr bwMode="auto">
          <a:xfrm>
            <a:off x="198741"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ee the source image">
            <a:extLst>
              <a:ext uri="{FF2B5EF4-FFF2-40B4-BE49-F238E27FC236}">
                <a16:creationId xmlns:a16="http://schemas.microsoft.com/office/drawing/2014/main" id="{0966DB48-AE7C-4B94-8C64-10529F1D36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3" r="12978" b="-2"/>
          <a:stretch/>
        </p:blipFill>
        <p:spPr bwMode="auto">
          <a:xfrm>
            <a:off x="6189934"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915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8D128-9BCC-4D60-B786-C9AA4C8F3FFA}"/>
              </a:ext>
            </a:extLst>
          </p:cNvPr>
          <p:cNvSpPr>
            <a:spLocks noGrp="1"/>
          </p:cNvSpPr>
          <p:nvPr>
            <p:ph type="title"/>
          </p:nvPr>
        </p:nvSpPr>
        <p:spPr/>
        <p:txBody>
          <a:bodyPr/>
          <a:lstStyle/>
          <a:p>
            <a:r>
              <a:rPr lang="zh-CN" altLang="en-US" dirty="0"/>
              <a:t>强化学习！</a:t>
            </a:r>
            <a:endParaRPr lang="en-US" dirty="0"/>
          </a:p>
        </p:txBody>
      </p:sp>
      <p:graphicFrame>
        <p:nvGraphicFramePr>
          <p:cNvPr id="9" name="Diagram 8">
            <a:extLst>
              <a:ext uri="{FF2B5EF4-FFF2-40B4-BE49-F238E27FC236}">
                <a16:creationId xmlns:a16="http://schemas.microsoft.com/office/drawing/2014/main" id="{7BE9B527-2A0F-4D89-A2CD-C5024223CCFC}"/>
              </a:ext>
            </a:extLst>
          </p:cNvPr>
          <p:cNvGraphicFramePr/>
          <p:nvPr>
            <p:extLst>
              <p:ext uri="{D42A27DB-BD31-4B8C-83A1-F6EECF244321}">
                <p14:modId xmlns:p14="http://schemas.microsoft.com/office/powerpoint/2010/main" val="3145486713"/>
              </p:ext>
            </p:extLst>
          </p:nvPr>
        </p:nvGraphicFramePr>
        <p:xfrm>
          <a:off x="1773568" y="1933128"/>
          <a:ext cx="8978303" cy="48127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9146710"/>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Depth</Template>
  <TotalTime>787</TotalTime>
  <Words>3373</Words>
  <Application>Microsoft Office PowerPoint</Application>
  <PresentationFormat>Widescreen</PresentationFormat>
  <Paragraphs>322</Paragraphs>
  <Slides>33</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Arial Black</vt:lpstr>
      <vt:lpstr>Calibri</vt:lpstr>
      <vt:lpstr>Cambria Math</vt:lpstr>
      <vt:lpstr>Corbel</vt:lpstr>
      <vt:lpstr>Depth</vt:lpstr>
      <vt:lpstr> Reinforcement Learning</vt:lpstr>
      <vt:lpstr>机器学习与强化学习</vt:lpstr>
      <vt:lpstr>三种机器学习范式</vt:lpstr>
      <vt:lpstr>有监督的学习？</vt:lpstr>
      <vt:lpstr>有监督的学习！</vt:lpstr>
      <vt:lpstr>无监督的学习?</vt:lpstr>
      <vt:lpstr>无监督的学习！</vt:lpstr>
      <vt:lpstr>强化学习？</vt:lpstr>
      <vt:lpstr>强化学习！</vt:lpstr>
      <vt:lpstr>机器学习领域的另外一种分类方法</vt:lpstr>
      <vt:lpstr>一个问题</vt:lpstr>
      <vt:lpstr>描述模型</vt:lpstr>
      <vt:lpstr>两个特征</vt:lpstr>
      <vt:lpstr>描述模型</vt:lpstr>
      <vt:lpstr>三个方面</vt:lpstr>
      <vt:lpstr>描述模型</vt:lpstr>
      <vt:lpstr>四个要素</vt:lpstr>
      <vt:lpstr>描述模型</vt:lpstr>
      <vt:lpstr>五个环节</vt:lpstr>
      <vt:lpstr>强化学习的特点</vt:lpstr>
      <vt:lpstr>智能体的输入和输出</vt:lpstr>
      <vt:lpstr>智能体和环境的交互</vt:lpstr>
      <vt:lpstr>《终结者》中的时空穿越者</vt:lpstr>
      <vt:lpstr>强化学习的应用</vt:lpstr>
      <vt:lpstr>无人驾驶</vt:lpstr>
      <vt:lpstr>工业自动化</vt:lpstr>
      <vt:lpstr>金融贸易</vt:lpstr>
      <vt:lpstr>新闻推荐</vt:lpstr>
      <vt:lpstr>游戏</vt:lpstr>
      <vt:lpstr>实时竞价</vt:lpstr>
      <vt:lpstr>机器人控制</vt:lpstr>
      <vt:lpstr>医疗保健</vt:lpstr>
      <vt:lpstr>运输系统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dc:title>
  <dc:creator>Xiaowu Hu</dc:creator>
  <cp:lastModifiedBy>Xiaowu Hu</cp:lastModifiedBy>
  <cp:revision>1</cp:revision>
  <dcterms:created xsi:type="dcterms:W3CDTF">2021-11-28T03:10:02Z</dcterms:created>
  <dcterms:modified xsi:type="dcterms:W3CDTF">2022-02-07T02:22:16Z</dcterms:modified>
</cp:coreProperties>
</file>